
<file path=[Content_Types].xml><?xml version="1.0" encoding="utf-8"?>
<Types xmlns="http://schemas.openxmlformats.org/package/2006/content-types">
  <Default ContentType="application/xml" Extension="xml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13320000" cx="163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4195">
          <p15:clr>
            <a:srgbClr val="747775"/>
          </p15:clr>
        </p15:guide>
        <p15:guide id="2" pos="5148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4195" orient="horz"/>
        <p:guide pos="5148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325569" y="685800"/>
            <a:ext cx="42075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1325569" y="685800"/>
            <a:ext cx="42075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557148" y="1928208"/>
            <a:ext cx="15229800" cy="5315700"/>
          </a:xfrm>
          <a:prstGeom prst="rect">
            <a:avLst/>
          </a:prstGeom>
        </p:spPr>
        <p:txBody>
          <a:bodyPr anchorCtr="0" anchor="b" bIns="158625" lIns="158625" spcFirstLastPara="1" rIns="158625" wrap="square" tIns="1586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9022"/>
              <a:buNone/>
              <a:defRPr sz="9022"/>
            </a:lvl1pPr>
            <a:lvl2pPr lvl="1" algn="ctr">
              <a:spcBef>
                <a:spcPts val="0"/>
              </a:spcBef>
              <a:spcAft>
                <a:spcPts val="0"/>
              </a:spcAft>
              <a:buSzPts val="9022"/>
              <a:buNone/>
              <a:defRPr sz="9022"/>
            </a:lvl2pPr>
            <a:lvl3pPr lvl="2" algn="ctr">
              <a:spcBef>
                <a:spcPts val="0"/>
              </a:spcBef>
              <a:spcAft>
                <a:spcPts val="0"/>
              </a:spcAft>
              <a:buSzPts val="9022"/>
              <a:buNone/>
              <a:defRPr sz="9022"/>
            </a:lvl3pPr>
            <a:lvl4pPr lvl="3" algn="ctr">
              <a:spcBef>
                <a:spcPts val="0"/>
              </a:spcBef>
              <a:spcAft>
                <a:spcPts val="0"/>
              </a:spcAft>
              <a:buSzPts val="9022"/>
              <a:buNone/>
              <a:defRPr sz="9022"/>
            </a:lvl4pPr>
            <a:lvl5pPr lvl="4" algn="ctr">
              <a:spcBef>
                <a:spcPts val="0"/>
              </a:spcBef>
              <a:spcAft>
                <a:spcPts val="0"/>
              </a:spcAft>
              <a:buSzPts val="9022"/>
              <a:buNone/>
              <a:defRPr sz="9022"/>
            </a:lvl5pPr>
            <a:lvl6pPr lvl="5" algn="ctr">
              <a:spcBef>
                <a:spcPts val="0"/>
              </a:spcBef>
              <a:spcAft>
                <a:spcPts val="0"/>
              </a:spcAft>
              <a:buSzPts val="9022"/>
              <a:buNone/>
              <a:defRPr sz="9022"/>
            </a:lvl6pPr>
            <a:lvl7pPr lvl="6" algn="ctr">
              <a:spcBef>
                <a:spcPts val="0"/>
              </a:spcBef>
              <a:spcAft>
                <a:spcPts val="0"/>
              </a:spcAft>
              <a:buSzPts val="9022"/>
              <a:buNone/>
              <a:defRPr sz="9022"/>
            </a:lvl7pPr>
            <a:lvl8pPr lvl="7" algn="ctr">
              <a:spcBef>
                <a:spcPts val="0"/>
              </a:spcBef>
              <a:spcAft>
                <a:spcPts val="0"/>
              </a:spcAft>
              <a:buSzPts val="9022"/>
              <a:buNone/>
              <a:defRPr sz="9022"/>
            </a:lvl8pPr>
            <a:lvl9pPr lvl="8" algn="ctr">
              <a:spcBef>
                <a:spcPts val="0"/>
              </a:spcBef>
              <a:spcAft>
                <a:spcPts val="0"/>
              </a:spcAft>
              <a:buSzPts val="9022"/>
              <a:buNone/>
              <a:defRPr sz="9022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557133" y="7339466"/>
            <a:ext cx="15229800" cy="2052600"/>
          </a:xfrm>
          <a:prstGeom prst="rect">
            <a:avLst/>
          </a:prstGeom>
        </p:spPr>
        <p:txBody>
          <a:bodyPr anchorCtr="0" anchor="t" bIns="158625" lIns="158625" spcFirstLastPara="1" rIns="158625" wrap="square" tIns="1586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58"/>
              <a:buNone/>
              <a:defRPr sz="4858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58"/>
              <a:buNone/>
              <a:defRPr sz="4858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58"/>
              <a:buNone/>
              <a:defRPr sz="4858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58"/>
              <a:buNone/>
              <a:defRPr sz="4858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58"/>
              <a:buNone/>
              <a:defRPr sz="4858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58"/>
              <a:buNone/>
              <a:defRPr sz="4858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58"/>
              <a:buNone/>
              <a:defRPr sz="4858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58"/>
              <a:buNone/>
              <a:defRPr sz="4858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58"/>
              <a:buNone/>
              <a:defRPr sz="4858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15143684" y="12076222"/>
            <a:ext cx="980700" cy="1019100"/>
          </a:xfrm>
          <a:prstGeom prst="rect">
            <a:avLst/>
          </a:prstGeom>
        </p:spPr>
        <p:txBody>
          <a:bodyPr anchorCtr="0" anchor="ctr" bIns="158625" lIns="158625" spcFirstLastPara="1" rIns="158625" wrap="square" tIns="158625">
            <a:normAutofit/>
          </a:bodyPr>
          <a:lstStyle>
            <a:lvl1pPr lvl="0">
              <a:buNone/>
              <a:defRPr sz="1735"/>
            </a:lvl1pPr>
            <a:lvl2pPr lvl="1">
              <a:buNone/>
              <a:defRPr sz="1735"/>
            </a:lvl2pPr>
            <a:lvl3pPr lvl="2">
              <a:buNone/>
              <a:defRPr sz="1735"/>
            </a:lvl3pPr>
            <a:lvl4pPr lvl="3">
              <a:buNone/>
              <a:defRPr sz="1735"/>
            </a:lvl4pPr>
            <a:lvl5pPr lvl="4">
              <a:buNone/>
              <a:defRPr sz="1735"/>
            </a:lvl5pPr>
            <a:lvl6pPr lvl="5">
              <a:buNone/>
              <a:defRPr sz="1735"/>
            </a:lvl6pPr>
            <a:lvl7pPr lvl="6">
              <a:buNone/>
              <a:defRPr sz="1735"/>
            </a:lvl7pPr>
            <a:lvl8pPr lvl="7">
              <a:buNone/>
              <a:defRPr sz="1735"/>
            </a:lvl8pPr>
            <a:lvl9pPr lvl="8">
              <a:buNone/>
              <a:defRPr sz="1735"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557133" y="5570005"/>
            <a:ext cx="15229800" cy="2180100"/>
          </a:xfrm>
          <a:prstGeom prst="rect">
            <a:avLst/>
          </a:prstGeom>
        </p:spPr>
        <p:txBody>
          <a:bodyPr anchorCtr="0" anchor="ctr" bIns="158625" lIns="158625" spcFirstLastPara="1" rIns="158625" wrap="square" tIns="1586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6246"/>
              <a:buNone/>
              <a:defRPr sz="6246"/>
            </a:lvl1pPr>
            <a:lvl2pPr lvl="1" algn="ctr">
              <a:spcBef>
                <a:spcPts val="0"/>
              </a:spcBef>
              <a:spcAft>
                <a:spcPts val="0"/>
              </a:spcAft>
              <a:buSzPts val="6246"/>
              <a:buNone/>
              <a:defRPr sz="6246"/>
            </a:lvl2pPr>
            <a:lvl3pPr lvl="2" algn="ctr">
              <a:spcBef>
                <a:spcPts val="0"/>
              </a:spcBef>
              <a:spcAft>
                <a:spcPts val="0"/>
              </a:spcAft>
              <a:buSzPts val="6246"/>
              <a:buNone/>
              <a:defRPr sz="6246"/>
            </a:lvl3pPr>
            <a:lvl4pPr lvl="3" algn="ctr">
              <a:spcBef>
                <a:spcPts val="0"/>
              </a:spcBef>
              <a:spcAft>
                <a:spcPts val="0"/>
              </a:spcAft>
              <a:buSzPts val="6246"/>
              <a:buNone/>
              <a:defRPr sz="6246"/>
            </a:lvl4pPr>
            <a:lvl5pPr lvl="4" algn="ctr">
              <a:spcBef>
                <a:spcPts val="0"/>
              </a:spcBef>
              <a:spcAft>
                <a:spcPts val="0"/>
              </a:spcAft>
              <a:buSzPts val="6246"/>
              <a:buNone/>
              <a:defRPr sz="6246"/>
            </a:lvl5pPr>
            <a:lvl6pPr lvl="5" algn="ctr">
              <a:spcBef>
                <a:spcPts val="0"/>
              </a:spcBef>
              <a:spcAft>
                <a:spcPts val="0"/>
              </a:spcAft>
              <a:buSzPts val="6246"/>
              <a:buNone/>
              <a:defRPr sz="6246"/>
            </a:lvl6pPr>
            <a:lvl7pPr lvl="6" algn="ctr">
              <a:spcBef>
                <a:spcPts val="0"/>
              </a:spcBef>
              <a:spcAft>
                <a:spcPts val="0"/>
              </a:spcAft>
              <a:buSzPts val="6246"/>
              <a:buNone/>
              <a:defRPr sz="6246"/>
            </a:lvl7pPr>
            <a:lvl8pPr lvl="7" algn="ctr">
              <a:spcBef>
                <a:spcPts val="0"/>
              </a:spcBef>
              <a:spcAft>
                <a:spcPts val="0"/>
              </a:spcAft>
              <a:buSzPts val="6246"/>
              <a:buNone/>
              <a:defRPr sz="6246"/>
            </a:lvl8pPr>
            <a:lvl9pPr lvl="8" algn="ctr">
              <a:spcBef>
                <a:spcPts val="0"/>
              </a:spcBef>
              <a:spcAft>
                <a:spcPts val="0"/>
              </a:spcAft>
              <a:buSzPts val="6246"/>
              <a:buNone/>
              <a:defRPr sz="6246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15143684" y="12076222"/>
            <a:ext cx="980700" cy="1019100"/>
          </a:xfrm>
          <a:prstGeom prst="rect">
            <a:avLst/>
          </a:prstGeom>
        </p:spPr>
        <p:txBody>
          <a:bodyPr anchorCtr="0" anchor="ctr" bIns="158625" lIns="158625" spcFirstLastPara="1" rIns="158625" wrap="square" tIns="158625">
            <a:normAutofit/>
          </a:bodyPr>
          <a:lstStyle>
            <a:lvl1pPr lvl="0">
              <a:buNone/>
              <a:defRPr sz="1735"/>
            </a:lvl1pPr>
            <a:lvl2pPr lvl="1">
              <a:buNone/>
              <a:defRPr sz="1735"/>
            </a:lvl2pPr>
            <a:lvl3pPr lvl="2">
              <a:buNone/>
              <a:defRPr sz="1735"/>
            </a:lvl3pPr>
            <a:lvl4pPr lvl="3">
              <a:buNone/>
              <a:defRPr sz="1735"/>
            </a:lvl4pPr>
            <a:lvl5pPr lvl="4">
              <a:buNone/>
              <a:defRPr sz="1735"/>
            </a:lvl5pPr>
            <a:lvl6pPr lvl="5">
              <a:buNone/>
              <a:defRPr sz="1735"/>
            </a:lvl6pPr>
            <a:lvl7pPr lvl="6">
              <a:buNone/>
              <a:defRPr sz="1735"/>
            </a:lvl7pPr>
            <a:lvl8pPr lvl="7">
              <a:buNone/>
              <a:defRPr sz="1735"/>
            </a:lvl8pPr>
            <a:lvl9pPr lvl="8">
              <a:buNone/>
              <a:defRPr sz="1735"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557133" y="1152471"/>
            <a:ext cx="15229800" cy="1482900"/>
          </a:xfrm>
          <a:prstGeom prst="rect">
            <a:avLst/>
          </a:prstGeom>
        </p:spPr>
        <p:txBody>
          <a:bodyPr anchorCtr="0" anchor="t" bIns="158625" lIns="158625" spcFirstLastPara="1" rIns="158625" wrap="square" tIns="1586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58"/>
              <a:buNone/>
              <a:defRPr sz="4858"/>
            </a:lvl1pPr>
            <a:lvl2pPr lvl="1">
              <a:spcBef>
                <a:spcPts val="0"/>
              </a:spcBef>
              <a:spcAft>
                <a:spcPts val="0"/>
              </a:spcAft>
              <a:buSzPts val="4858"/>
              <a:buNone/>
              <a:defRPr sz="4858"/>
            </a:lvl2pPr>
            <a:lvl3pPr lvl="2">
              <a:spcBef>
                <a:spcPts val="0"/>
              </a:spcBef>
              <a:spcAft>
                <a:spcPts val="0"/>
              </a:spcAft>
              <a:buSzPts val="4858"/>
              <a:buNone/>
              <a:defRPr sz="4858"/>
            </a:lvl3pPr>
            <a:lvl4pPr lvl="3">
              <a:spcBef>
                <a:spcPts val="0"/>
              </a:spcBef>
              <a:spcAft>
                <a:spcPts val="0"/>
              </a:spcAft>
              <a:buSzPts val="4858"/>
              <a:buNone/>
              <a:defRPr sz="4858"/>
            </a:lvl4pPr>
            <a:lvl5pPr lvl="4">
              <a:spcBef>
                <a:spcPts val="0"/>
              </a:spcBef>
              <a:spcAft>
                <a:spcPts val="0"/>
              </a:spcAft>
              <a:buSzPts val="4858"/>
              <a:buNone/>
              <a:defRPr sz="4858"/>
            </a:lvl5pPr>
            <a:lvl6pPr lvl="5">
              <a:spcBef>
                <a:spcPts val="0"/>
              </a:spcBef>
              <a:spcAft>
                <a:spcPts val="0"/>
              </a:spcAft>
              <a:buSzPts val="4858"/>
              <a:buNone/>
              <a:defRPr sz="4858"/>
            </a:lvl6pPr>
            <a:lvl7pPr lvl="6">
              <a:spcBef>
                <a:spcPts val="0"/>
              </a:spcBef>
              <a:spcAft>
                <a:spcPts val="0"/>
              </a:spcAft>
              <a:buSzPts val="4858"/>
              <a:buNone/>
              <a:defRPr sz="4858"/>
            </a:lvl7pPr>
            <a:lvl8pPr lvl="7">
              <a:spcBef>
                <a:spcPts val="0"/>
              </a:spcBef>
              <a:spcAft>
                <a:spcPts val="0"/>
              </a:spcAft>
              <a:buSzPts val="4858"/>
              <a:buNone/>
              <a:defRPr sz="4858"/>
            </a:lvl8pPr>
            <a:lvl9pPr lvl="8">
              <a:spcBef>
                <a:spcPts val="0"/>
              </a:spcBef>
              <a:spcAft>
                <a:spcPts val="0"/>
              </a:spcAft>
              <a:buSzPts val="4858"/>
              <a:buNone/>
              <a:defRPr sz="4858"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557133" y="2984537"/>
            <a:ext cx="15229800" cy="8847000"/>
          </a:xfrm>
          <a:prstGeom prst="rect">
            <a:avLst/>
          </a:prstGeom>
        </p:spPr>
        <p:txBody>
          <a:bodyPr anchorCtr="0" anchor="t" bIns="158625" lIns="158625" spcFirstLastPara="1" rIns="158625" wrap="square" tIns="158625">
            <a:normAutofit/>
          </a:bodyPr>
          <a:lstStyle>
            <a:lvl1pPr indent="-426900" lvl="0" marL="457200">
              <a:spcBef>
                <a:spcPts val="0"/>
              </a:spcBef>
              <a:spcAft>
                <a:spcPts val="0"/>
              </a:spcAft>
              <a:buSzPts val="3123"/>
              <a:buChar char="●"/>
              <a:defRPr sz="3123"/>
            </a:lvl1pPr>
            <a:lvl2pPr indent="-382833" lvl="1" marL="914400">
              <a:spcBef>
                <a:spcPts val="0"/>
              </a:spcBef>
              <a:spcAft>
                <a:spcPts val="0"/>
              </a:spcAft>
              <a:buSzPts val="2429"/>
              <a:buChar char="○"/>
              <a:defRPr sz="2429"/>
            </a:lvl2pPr>
            <a:lvl3pPr indent="-382833" lvl="2" marL="1371600">
              <a:spcBef>
                <a:spcPts val="0"/>
              </a:spcBef>
              <a:spcAft>
                <a:spcPts val="0"/>
              </a:spcAft>
              <a:buSzPts val="2429"/>
              <a:buChar char="■"/>
              <a:defRPr sz="2429"/>
            </a:lvl3pPr>
            <a:lvl4pPr indent="-382833" lvl="3" marL="1828800">
              <a:spcBef>
                <a:spcPts val="0"/>
              </a:spcBef>
              <a:spcAft>
                <a:spcPts val="0"/>
              </a:spcAft>
              <a:buSzPts val="2429"/>
              <a:buChar char="●"/>
              <a:defRPr sz="2429"/>
            </a:lvl4pPr>
            <a:lvl5pPr indent="-382833" lvl="4" marL="2286000">
              <a:spcBef>
                <a:spcPts val="0"/>
              </a:spcBef>
              <a:spcAft>
                <a:spcPts val="0"/>
              </a:spcAft>
              <a:buSzPts val="2429"/>
              <a:buChar char="○"/>
              <a:defRPr sz="2429"/>
            </a:lvl5pPr>
            <a:lvl6pPr indent="-382833" lvl="5" marL="2743200">
              <a:spcBef>
                <a:spcPts val="0"/>
              </a:spcBef>
              <a:spcAft>
                <a:spcPts val="0"/>
              </a:spcAft>
              <a:buSzPts val="2429"/>
              <a:buChar char="■"/>
              <a:defRPr sz="2429"/>
            </a:lvl6pPr>
            <a:lvl7pPr indent="-382833" lvl="6" marL="3200400">
              <a:spcBef>
                <a:spcPts val="0"/>
              </a:spcBef>
              <a:spcAft>
                <a:spcPts val="0"/>
              </a:spcAft>
              <a:buSzPts val="2429"/>
              <a:buChar char="●"/>
              <a:defRPr sz="2429"/>
            </a:lvl7pPr>
            <a:lvl8pPr indent="-382833" lvl="7" marL="3657600">
              <a:spcBef>
                <a:spcPts val="0"/>
              </a:spcBef>
              <a:spcAft>
                <a:spcPts val="0"/>
              </a:spcAft>
              <a:buSzPts val="2429"/>
              <a:buChar char="○"/>
              <a:defRPr sz="2429"/>
            </a:lvl8pPr>
            <a:lvl9pPr indent="-382833" lvl="8" marL="4114800">
              <a:spcBef>
                <a:spcPts val="0"/>
              </a:spcBef>
              <a:spcAft>
                <a:spcPts val="0"/>
              </a:spcAft>
              <a:buSzPts val="2429"/>
              <a:buChar char="■"/>
              <a:defRPr sz="2429"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15143684" y="12076222"/>
            <a:ext cx="980700" cy="1019100"/>
          </a:xfrm>
          <a:prstGeom prst="rect">
            <a:avLst/>
          </a:prstGeom>
        </p:spPr>
        <p:txBody>
          <a:bodyPr anchorCtr="0" anchor="ctr" bIns="158625" lIns="158625" spcFirstLastPara="1" rIns="158625" wrap="square" tIns="158625">
            <a:normAutofit/>
          </a:bodyPr>
          <a:lstStyle>
            <a:lvl1pPr lvl="0">
              <a:buNone/>
              <a:defRPr sz="1735"/>
            </a:lvl1pPr>
            <a:lvl2pPr lvl="1">
              <a:buNone/>
              <a:defRPr sz="1735"/>
            </a:lvl2pPr>
            <a:lvl3pPr lvl="2">
              <a:buNone/>
              <a:defRPr sz="1735"/>
            </a:lvl3pPr>
            <a:lvl4pPr lvl="3">
              <a:buNone/>
              <a:defRPr sz="1735"/>
            </a:lvl4pPr>
            <a:lvl5pPr lvl="4">
              <a:buNone/>
              <a:defRPr sz="1735"/>
            </a:lvl5pPr>
            <a:lvl6pPr lvl="5">
              <a:buNone/>
              <a:defRPr sz="1735"/>
            </a:lvl6pPr>
            <a:lvl7pPr lvl="6">
              <a:buNone/>
              <a:defRPr sz="1735"/>
            </a:lvl7pPr>
            <a:lvl8pPr lvl="7">
              <a:buNone/>
              <a:defRPr sz="1735"/>
            </a:lvl8pPr>
            <a:lvl9pPr lvl="8">
              <a:buNone/>
              <a:defRPr sz="1735"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557133" y="1152471"/>
            <a:ext cx="15229800" cy="1482900"/>
          </a:xfrm>
          <a:prstGeom prst="rect">
            <a:avLst/>
          </a:prstGeom>
        </p:spPr>
        <p:txBody>
          <a:bodyPr anchorCtr="0" anchor="t" bIns="158625" lIns="158625" spcFirstLastPara="1" rIns="158625" wrap="square" tIns="1586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58"/>
              <a:buNone/>
              <a:defRPr sz="4858"/>
            </a:lvl1pPr>
            <a:lvl2pPr lvl="1">
              <a:spcBef>
                <a:spcPts val="0"/>
              </a:spcBef>
              <a:spcAft>
                <a:spcPts val="0"/>
              </a:spcAft>
              <a:buSzPts val="4858"/>
              <a:buNone/>
              <a:defRPr sz="4858"/>
            </a:lvl2pPr>
            <a:lvl3pPr lvl="2">
              <a:spcBef>
                <a:spcPts val="0"/>
              </a:spcBef>
              <a:spcAft>
                <a:spcPts val="0"/>
              </a:spcAft>
              <a:buSzPts val="4858"/>
              <a:buNone/>
              <a:defRPr sz="4858"/>
            </a:lvl3pPr>
            <a:lvl4pPr lvl="3">
              <a:spcBef>
                <a:spcPts val="0"/>
              </a:spcBef>
              <a:spcAft>
                <a:spcPts val="0"/>
              </a:spcAft>
              <a:buSzPts val="4858"/>
              <a:buNone/>
              <a:defRPr sz="4858"/>
            </a:lvl4pPr>
            <a:lvl5pPr lvl="4">
              <a:spcBef>
                <a:spcPts val="0"/>
              </a:spcBef>
              <a:spcAft>
                <a:spcPts val="0"/>
              </a:spcAft>
              <a:buSzPts val="4858"/>
              <a:buNone/>
              <a:defRPr sz="4858"/>
            </a:lvl5pPr>
            <a:lvl6pPr lvl="5">
              <a:spcBef>
                <a:spcPts val="0"/>
              </a:spcBef>
              <a:spcAft>
                <a:spcPts val="0"/>
              </a:spcAft>
              <a:buSzPts val="4858"/>
              <a:buNone/>
              <a:defRPr sz="4858"/>
            </a:lvl6pPr>
            <a:lvl7pPr lvl="6">
              <a:spcBef>
                <a:spcPts val="0"/>
              </a:spcBef>
              <a:spcAft>
                <a:spcPts val="0"/>
              </a:spcAft>
              <a:buSzPts val="4858"/>
              <a:buNone/>
              <a:defRPr sz="4858"/>
            </a:lvl7pPr>
            <a:lvl8pPr lvl="7">
              <a:spcBef>
                <a:spcPts val="0"/>
              </a:spcBef>
              <a:spcAft>
                <a:spcPts val="0"/>
              </a:spcAft>
              <a:buSzPts val="4858"/>
              <a:buNone/>
              <a:defRPr sz="4858"/>
            </a:lvl8pPr>
            <a:lvl9pPr lvl="8">
              <a:spcBef>
                <a:spcPts val="0"/>
              </a:spcBef>
              <a:spcAft>
                <a:spcPts val="0"/>
              </a:spcAft>
              <a:buSzPts val="4858"/>
              <a:buNone/>
              <a:defRPr sz="4858"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557133" y="2984537"/>
            <a:ext cx="7149300" cy="8847000"/>
          </a:xfrm>
          <a:prstGeom prst="rect">
            <a:avLst/>
          </a:prstGeom>
        </p:spPr>
        <p:txBody>
          <a:bodyPr anchorCtr="0" anchor="t" bIns="158625" lIns="158625" spcFirstLastPara="1" rIns="158625" wrap="square" tIns="158625">
            <a:normAutofit/>
          </a:bodyPr>
          <a:lstStyle>
            <a:lvl1pPr indent="-382833" lvl="0" marL="457200">
              <a:spcBef>
                <a:spcPts val="0"/>
              </a:spcBef>
              <a:spcAft>
                <a:spcPts val="0"/>
              </a:spcAft>
              <a:buSzPts val="2429"/>
              <a:buChar char="●"/>
              <a:defRPr sz="2429"/>
            </a:lvl1pPr>
            <a:lvl2pPr indent="-360800" lvl="1" marL="914400">
              <a:spcBef>
                <a:spcPts val="0"/>
              </a:spcBef>
              <a:spcAft>
                <a:spcPts val="0"/>
              </a:spcAft>
              <a:buSzPts val="2082"/>
              <a:buChar char="○"/>
              <a:defRPr sz="2082"/>
            </a:lvl2pPr>
            <a:lvl3pPr indent="-360800" lvl="2" marL="1371600">
              <a:spcBef>
                <a:spcPts val="0"/>
              </a:spcBef>
              <a:spcAft>
                <a:spcPts val="0"/>
              </a:spcAft>
              <a:buSzPts val="2082"/>
              <a:buChar char="■"/>
              <a:defRPr sz="2082"/>
            </a:lvl3pPr>
            <a:lvl4pPr indent="-360800" lvl="3" marL="1828800">
              <a:spcBef>
                <a:spcPts val="0"/>
              </a:spcBef>
              <a:spcAft>
                <a:spcPts val="0"/>
              </a:spcAft>
              <a:buSzPts val="2082"/>
              <a:buChar char="●"/>
              <a:defRPr sz="2082"/>
            </a:lvl4pPr>
            <a:lvl5pPr indent="-360800" lvl="4" marL="2286000">
              <a:spcBef>
                <a:spcPts val="0"/>
              </a:spcBef>
              <a:spcAft>
                <a:spcPts val="0"/>
              </a:spcAft>
              <a:buSzPts val="2082"/>
              <a:buChar char="○"/>
              <a:defRPr sz="2082"/>
            </a:lvl5pPr>
            <a:lvl6pPr indent="-360800" lvl="5" marL="2743200">
              <a:spcBef>
                <a:spcPts val="0"/>
              </a:spcBef>
              <a:spcAft>
                <a:spcPts val="0"/>
              </a:spcAft>
              <a:buSzPts val="2082"/>
              <a:buChar char="■"/>
              <a:defRPr sz="2082"/>
            </a:lvl6pPr>
            <a:lvl7pPr indent="-360800" lvl="6" marL="3200400">
              <a:spcBef>
                <a:spcPts val="0"/>
              </a:spcBef>
              <a:spcAft>
                <a:spcPts val="0"/>
              </a:spcAft>
              <a:buSzPts val="2082"/>
              <a:buChar char="●"/>
              <a:defRPr sz="2082"/>
            </a:lvl7pPr>
            <a:lvl8pPr indent="-360800" lvl="7" marL="3657600">
              <a:spcBef>
                <a:spcPts val="0"/>
              </a:spcBef>
              <a:spcAft>
                <a:spcPts val="0"/>
              </a:spcAft>
              <a:buSzPts val="2082"/>
              <a:buChar char="○"/>
              <a:defRPr sz="2082"/>
            </a:lvl8pPr>
            <a:lvl9pPr indent="-360800" lvl="8" marL="4114800">
              <a:spcBef>
                <a:spcPts val="0"/>
              </a:spcBef>
              <a:spcAft>
                <a:spcPts val="0"/>
              </a:spcAft>
              <a:buSzPts val="2082"/>
              <a:buChar char="■"/>
              <a:defRPr sz="2082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8637439" y="2984537"/>
            <a:ext cx="7149300" cy="8847000"/>
          </a:xfrm>
          <a:prstGeom prst="rect">
            <a:avLst/>
          </a:prstGeom>
        </p:spPr>
        <p:txBody>
          <a:bodyPr anchorCtr="0" anchor="t" bIns="158625" lIns="158625" spcFirstLastPara="1" rIns="158625" wrap="square" tIns="158625">
            <a:normAutofit/>
          </a:bodyPr>
          <a:lstStyle>
            <a:lvl1pPr indent="-382833" lvl="0" marL="457200">
              <a:spcBef>
                <a:spcPts val="0"/>
              </a:spcBef>
              <a:spcAft>
                <a:spcPts val="0"/>
              </a:spcAft>
              <a:buSzPts val="2429"/>
              <a:buChar char="●"/>
              <a:defRPr sz="2429"/>
            </a:lvl1pPr>
            <a:lvl2pPr indent="-360800" lvl="1" marL="914400">
              <a:spcBef>
                <a:spcPts val="0"/>
              </a:spcBef>
              <a:spcAft>
                <a:spcPts val="0"/>
              </a:spcAft>
              <a:buSzPts val="2082"/>
              <a:buChar char="○"/>
              <a:defRPr sz="2082"/>
            </a:lvl2pPr>
            <a:lvl3pPr indent="-360800" lvl="2" marL="1371600">
              <a:spcBef>
                <a:spcPts val="0"/>
              </a:spcBef>
              <a:spcAft>
                <a:spcPts val="0"/>
              </a:spcAft>
              <a:buSzPts val="2082"/>
              <a:buChar char="■"/>
              <a:defRPr sz="2082"/>
            </a:lvl3pPr>
            <a:lvl4pPr indent="-360800" lvl="3" marL="1828800">
              <a:spcBef>
                <a:spcPts val="0"/>
              </a:spcBef>
              <a:spcAft>
                <a:spcPts val="0"/>
              </a:spcAft>
              <a:buSzPts val="2082"/>
              <a:buChar char="●"/>
              <a:defRPr sz="2082"/>
            </a:lvl4pPr>
            <a:lvl5pPr indent="-360800" lvl="4" marL="2286000">
              <a:spcBef>
                <a:spcPts val="0"/>
              </a:spcBef>
              <a:spcAft>
                <a:spcPts val="0"/>
              </a:spcAft>
              <a:buSzPts val="2082"/>
              <a:buChar char="○"/>
              <a:defRPr sz="2082"/>
            </a:lvl5pPr>
            <a:lvl6pPr indent="-360800" lvl="5" marL="2743200">
              <a:spcBef>
                <a:spcPts val="0"/>
              </a:spcBef>
              <a:spcAft>
                <a:spcPts val="0"/>
              </a:spcAft>
              <a:buSzPts val="2082"/>
              <a:buChar char="■"/>
              <a:defRPr sz="2082"/>
            </a:lvl6pPr>
            <a:lvl7pPr indent="-360800" lvl="6" marL="3200400">
              <a:spcBef>
                <a:spcPts val="0"/>
              </a:spcBef>
              <a:spcAft>
                <a:spcPts val="0"/>
              </a:spcAft>
              <a:buSzPts val="2082"/>
              <a:buChar char="●"/>
              <a:defRPr sz="2082"/>
            </a:lvl7pPr>
            <a:lvl8pPr indent="-360800" lvl="7" marL="3657600">
              <a:spcBef>
                <a:spcPts val="0"/>
              </a:spcBef>
              <a:spcAft>
                <a:spcPts val="0"/>
              </a:spcAft>
              <a:buSzPts val="2082"/>
              <a:buChar char="○"/>
              <a:defRPr sz="2082"/>
            </a:lvl8pPr>
            <a:lvl9pPr indent="-360800" lvl="8" marL="4114800">
              <a:spcBef>
                <a:spcPts val="0"/>
              </a:spcBef>
              <a:spcAft>
                <a:spcPts val="0"/>
              </a:spcAft>
              <a:buSzPts val="2082"/>
              <a:buChar char="■"/>
              <a:defRPr sz="2082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15143684" y="12076222"/>
            <a:ext cx="980700" cy="1019100"/>
          </a:xfrm>
          <a:prstGeom prst="rect">
            <a:avLst/>
          </a:prstGeom>
        </p:spPr>
        <p:txBody>
          <a:bodyPr anchorCtr="0" anchor="ctr" bIns="158625" lIns="158625" spcFirstLastPara="1" rIns="158625" wrap="square" tIns="158625">
            <a:normAutofit/>
          </a:bodyPr>
          <a:lstStyle>
            <a:lvl1pPr lvl="0">
              <a:buNone/>
              <a:defRPr sz="1735"/>
            </a:lvl1pPr>
            <a:lvl2pPr lvl="1">
              <a:buNone/>
              <a:defRPr sz="1735"/>
            </a:lvl2pPr>
            <a:lvl3pPr lvl="2">
              <a:buNone/>
              <a:defRPr sz="1735"/>
            </a:lvl3pPr>
            <a:lvl4pPr lvl="3">
              <a:buNone/>
              <a:defRPr sz="1735"/>
            </a:lvl4pPr>
            <a:lvl5pPr lvl="4">
              <a:buNone/>
              <a:defRPr sz="1735"/>
            </a:lvl5pPr>
            <a:lvl6pPr lvl="5">
              <a:buNone/>
              <a:defRPr sz="1735"/>
            </a:lvl6pPr>
            <a:lvl7pPr lvl="6">
              <a:buNone/>
              <a:defRPr sz="1735"/>
            </a:lvl7pPr>
            <a:lvl8pPr lvl="7">
              <a:buNone/>
              <a:defRPr sz="1735"/>
            </a:lvl8pPr>
            <a:lvl9pPr lvl="8">
              <a:buNone/>
              <a:defRPr sz="1735"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557133" y="1152471"/>
            <a:ext cx="15229800" cy="1482900"/>
          </a:xfrm>
          <a:prstGeom prst="rect">
            <a:avLst/>
          </a:prstGeom>
        </p:spPr>
        <p:txBody>
          <a:bodyPr anchorCtr="0" anchor="t" bIns="158625" lIns="158625" spcFirstLastPara="1" rIns="158625" wrap="square" tIns="1586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58"/>
              <a:buNone/>
              <a:defRPr sz="4858"/>
            </a:lvl1pPr>
            <a:lvl2pPr lvl="1">
              <a:spcBef>
                <a:spcPts val="0"/>
              </a:spcBef>
              <a:spcAft>
                <a:spcPts val="0"/>
              </a:spcAft>
              <a:buSzPts val="4858"/>
              <a:buNone/>
              <a:defRPr sz="4858"/>
            </a:lvl2pPr>
            <a:lvl3pPr lvl="2">
              <a:spcBef>
                <a:spcPts val="0"/>
              </a:spcBef>
              <a:spcAft>
                <a:spcPts val="0"/>
              </a:spcAft>
              <a:buSzPts val="4858"/>
              <a:buNone/>
              <a:defRPr sz="4858"/>
            </a:lvl3pPr>
            <a:lvl4pPr lvl="3">
              <a:spcBef>
                <a:spcPts val="0"/>
              </a:spcBef>
              <a:spcAft>
                <a:spcPts val="0"/>
              </a:spcAft>
              <a:buSzPts val="4858"/>
              <a:buNone/>
              <a:defRPr sz="4858"/>
            </a:lvl4pPr>
            <a:lvl5pPr lvl="4">
              <a:spcBef>
                <a:spcPts val="0"/>
              </a:spcBef>
              <a:spcAft>
                <a:spcPts val="0"/>
              </a:spcAft>
              <a:buSzPts val="4858"/>
              <a:buNone/>
              <a:defRPr sz="4858"/>
            </a:lvl5pPr>
            <a:lvl6pPr lvl="5">
              <a:spcBef>
                <a:spcPts val="0"/>
              </a:spcBef>
              <a:spcAft>
                <a:spcPts val="0"/>
              </a:spcAft>
              <a:buSzPts val="4858"/>
              <a:buNone/>
              <a:defRPr sz="4858"/>
            </a:lvl6pPr>
            <a:lvl7pPr lvl="6">
              <a:spcBef>
                <a:spcPts val="0"/>
              </a:spcBef>
              <a:spcAft>
                <a:spcPts val="0"/>
              </a:spcAft>
              <a:buSzPts val="4858"/>
              <a:buNone/>
              <a:defRPr sz="4858"/>
            </a:lvl7pPr>
            <a:lvl8pPr lvl="7">
              <a:spcBef>
                <a:spcPts val="0"/>
              </a:spcBef>
              <a:spcAft>
                <a:spcPts val="0"/>
              </a:spcAft>
              <a:buSzPts val="4858"/>
              <a:buNone/>
              <a:defRPr sz="4858"/>
            </a:lvl8pPr>
            <a:lvl9pPr lvl="8">
              <a:spcBef>
                <a:spcPts val="0"/>
              </a:spcBef>
              <a:spcAft>
                <a:spcPts val="0"/>
              </a:spcAft>
              <a:buSzPts val="4858"/>
              <a:buNone/>
              <a:defRPr sz="4858"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15143684" y="12076222"/>
            <a:ext cx="980700" cy="1019100"/>
          </a:xfrm>
          <a:prstGeom prst="rect">
            <a:avLst/>
          </a:prstGeom>
        </p:spPr>
        <p:txBody>
          <a:bodyPr anchorCtr="0" anchor="ctr" bIns="158625" lIns="158625" spcFirstLastPara="1" rIns="158625" wrap="square" tIns="158625">
            <a:normAutofit/>
          </a:bodyPr>
          <a:lstStyle>
            <a:lvl1pPr lvl="0">
              <a:buNone/>
              <a:defRPr sz="1735"/>
            </a:lvl1pPr>
            <a:lvl2pPr lvl="1">
              <a:buNone/>
              <a:defRPr sz="1735"/>
            </a:lvl2pPr>
            <a:lvl3pPr lvl="2">
              <a:buNone/>
              <a:defRPr sz="1735"/>
            </a:lvl3pPr>
            <a:lvl4pPr lvl="3">
              <a:buNone/>
              <a:defRPr sz="1735"/>
            </a:lvl4pPr>
            <a:lvl5pPr lvl="4">
              <a:buNone/>
              <a:defRPr sz="1735"/>
            </a:lvl5pPr>
            <a:lvl6pPr lvl="5">
              <a:buNone/>
              <a:defRPr sz="1735"/>
            </a:lvl6pPr>
            <a:lvl7pPr lvl="6">
              <a:buNone/>
              <a:defRPr sz="1735"/>
            </a:lvl7pPr>
            <a:lvl8pPr lvl="7">
              <a:buNone/>
              <a:defRPr sz="1735"/>
            </a:lvl8pPr>
            <a:lvl9pPr lvl="8">
              <a:buNone/>
              <a:defRPr sz="1735"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557133" y="1438824"/>
            <a:ext cx="5019000" cy="1956900"/>
          </a:xfrm>
          <a:prstGeom prst="rect">
            <a:avLst/>
          </a:prstGeom>
        </p:spPr>
        <p:txBody>
          <a:bodyPr anchorCtr="0" anchor="b" bIns="158625" lIns="158625" spcFirstLastPara="1" rIns="158625" wrap="square" tIns="1586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164"/>
              <a:buNone/>
              <a:defRPr sz="4164"/>
            </a:lvl1pPr>
            <a:lvl2pPr lvl="1">
              <a:spcBef>
                <a:spcPts val="0"/>
              </a:spcBef>
              <a:spcAft>
                <a:spcPts val="0"/>
              </a:spcAft>
              <a:buSzPts val="4164"/>
              <a:buNone/>
              <a:defRPr sz="4164"/>
            </a:lvl2pPr>
            <a:lvl3pPr lvl="2">
              <a:spcBef>
                <a:spcPts val="0"/>
              </a:spcBef>
              <a:spcAft>
                <a:spcPts val="0"/>
              </a:spcAft>
              <a:buSzPts val="4164"/>
              <a:buNone/>
              <a:defRPr sz="4164"/>
            </a:lvl3pPr>
            <a:lvl4pPr lvl="3">
              <a:spcBef>
                <a:spcPts val="0"/>
              </a:spcBef>
              <a:spcAft>
                <a:spcPts val="0"/>
              </a:spcAft>
              <a:buSzPts val="4164"/>
              <a:buNone/>
              <a:defRPr sz="4164"/>
            </a:lvl4pPr>
            <a:lvl5pPr lvl="4">
              <a:spcBef>
                <a:spcPts val="0"/>
              </a:spcBef>
              <a:spcAft>
                <a:spcPts val="0"/>
              </a:spcAft>
              <a:buSzPts val="4164"/>
              <a:buNone/>
              <a:defRPr sz="4164"/>
            </a:lvl5pPr>
            <a:lvl6pPr lvl="5">
              <a:spcBef>
                <a:spcPts val="0"/>
              </a:spcBef>
              <a:spcAft>
                <a:spcPts val="0"/>
              </a:spcAft>
              <a:buSzPts val="4164"/>
              <a:buNone/>
              <a:defRPr sz="4164"/>
            </a:lvl6pPr>
            <a:lvl7pPr lvl="6">
              <a:spcBef>
                <a:spcPts val="0"/>
              </a:spcBef>
              <a:spcAft>
                <a:spcPts val="0"/>
              </a:spcAft>
              <a:buSzPts val="4164"/>
              <a:buNone/>
              <a:defRPr sz="4164"/>
            </a:lvl7pPr>
            <a:lvl8pPr lvl="7">
              <a:spcBef>
                <a:spcPts val="0"/>
              </a:spcBef>
              <a:spcAft>
                <a:spcPts val="0"/>
              </a:spcAft>
              <a:buSzPts val="4164"/>
              <a:buNone/>
              <a:defRPr sz="4164"/>
            </a:lvl8pPr>
            <a:lvl9pPr lvl="8">
              <a:spcBef>
                <a:spcPts val="0"/>
              </a:spcBef>
              <a:spcAft>
                <a:spcPts val="0"/>
              </a:spcAft>
              <a:buSzPts val="4164"/>
              <a:buNone/>
              <a:defRPr sz="4164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557133" y="3598614"/>
            <a:ext cx="5019000" cy="8234100"/>
          </a:xfrm>
          <a:prstGeom prst="rect">
            <a:avLst/>
          </a:prstGeom>
        </p:spPr>
        <p:txBody>
          <a:bodyPr anchorCtr="0" anchor="t" bIns="158625" lIns="158625" spcFirstLastPara="1" rIns="158625" wrap="square" tIns="158625">
            <a:normAutofit/>
          </a:bodyPr>
          <a:lstStyle>
            <a:lvl1pPr indent="-360800" lvl="0" marL="457200">
              <a:spcBef>
                <a:spcPts val="0"/>
              </a:spcBef>
              <a:spcAft>
                <a:spcPts val="0"/>
              </a:spcAft>
              <a:buSzPts val="2082"/>
              <a:buChar char="●"/>
              <a:defRPr sz="2082"/>
            </a:lvl1pPr>
            <a:lvl2pPr indent="-360800" lvl="1" marL="914400">
              <a:spcBef>
                <a:spcPts val="0"/>
              </a:spcBef>
              <a:spcAft>
                <a:spcPts val="0"/>
              </a:spcAft>
              <a:buSzPts val="2082"/>
              <a:buChar char="○"/>
              <a:defRPr sz="2082"/>
            </a:lvl2pPr>
            <a:lvl3pPr indent="-360800" lvl="2" marL="1371600">
              <a:spcBef>
                <a:spcPts val="0"/>
              </a:spcBef>
              <a:spcAft>
                <a:spcPts val="0"/>
              </a:spcAft>
              <a:buSzPts val="2082"/>
              <a:buChar char="■"/>
              <a:defRPr sz="2082"/>
            </a:lvl3pPr>
            <a:lvl4pPr indent="-360800" lvl="3" marL="1828800">
              <a:spcBef>
                <a:spcPts val="0"/>
              </a:spcBef>
              <a:spcAft>
                <a:spcPts val="0"/>
              </a:spcAft>
              <a:buSzPts val="2082"/>
              <a:buChar char="●"/>
              <a:defRPr sz="2082"/>
            </a:lvl4pPr>
            <a:lvl5pPr indent="-360800" lvl="4" marL="2286000">
              <a:spcBef>
                <a:spcPts val="0"/>
              </a:spcBef>
              <a:spcAft>
                <a:spcPts val="0"/>
              </a:spcAft>
              <a:buSzPts val="2082"/>
              <a:buChar char="○"/>
              <a:defRPr sz="2082"/>
            </a:lvl5pPr>
            <a:lvl6pPr indent="-360800" lvl="5" marL="2743200">
              <a:spcBef>
                <a:spcPts val="0"/>
              </a:spcBef>
              <a:spcAft>
                <a:spcPts val="0"/>
              </a:spcAft>
              <a:buSzPts val="2082"/>
              <a:buChar char="■"/>
              <a:defRPr sz="2082"/>
            </a:lvl6pPr>
            <a:lvl7pPr indent="-360800" lvl="6" marL="3200400">
              <a:spcBef>
                <a:spcPts val="0"/>
              </a:spcBef>
              <a:spcAft>
                <a:spcPts val="0"/>
              </a:spcAft>
              <a:buSzPts val="2082"/>
              <a:buChar char="●"/>
              <a:defRPr sz="2082"/>
            </a:lvl7pPr>
            <a:lvl8pPr indent="-360800" lvl="7" marL="3657600">
              <a:spcBef>
                <a:spcPts val="0"/>
              </a:spcBef>
              <a:spcAft>
                <a:spcPts val="0"/>
              </a:spcAft>
              <a:buSzPts val="2082"/>
              <a:buChar char="○"/>
              <a:defRPr sz="2082"/>
            </a:lvl8pPr>
            <a:lvl9pPr indent="-360800" lvl="8" marL="4114800">
              <a:spcBef>
                <a:spcPts val="0"/>
              </a:spcBef>
              <a:spcAft>
                <a:spcPts val="0"/>
              </a:spcAft>
              <a:buSzPts val="2082"/>
              <a:buChar char="■"/>
              <a:defRPr sz="2082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15143684" y="12076222"/>
            <a:ext cx="980700" cy="1019100"/>
          </a:xfrm>
          <a:prstGeom prst="rect">
            <a:avLst/>
          </a:prstGeom>
        </p:spPr>
        <p:txBody>
          <a:bodyPr anchorCtr="0" anchor="ctr" bIns="158625" lIns="158625" spcFirstLastPara="1" rIns="158625" wrap="square" tIns="158625">
            <a:normAutofit/>
          </a:bodyPr>
          <a:lstStyle>
            <a:lvl1pPr lvl="0">
              <a:buNone/>
              <a:defRPr sz="1735"/>
            </a:lvl1pPr>
            <a:lvl2pPr lvl="1">
              <a:buNone/>
              <a:defRPr sz="1735"/>
            </a:lvl2pPr>
            <a:lvl3pPr lvl="2">
              <a:buNone/>
              <a:defRPr sz="1735"/>
            </a:lvl3pPr>
            <a:lvl4pPr lvl="3">
              <a:buNone/>
              <a:defRPr sz="1735"/>
            </a:lvl4pPr>
            <a:lvl5pPr lvl="4">
              <a:buNone/>
              <a:defRPr sz="1735"/>
            </a:lvl5pPr>
            <a:lvl6pPr lvl="5">
              <a:buNone/>
              <a:defRPr sz="1735"/>
            </a:lvl6pPr>
            <a:lvl7pPr lvl="6">
              <a:buNone/>
              <a:defRPr sz="1735"/>
            </a:lvl7pPr>
            <a:lvl8pPr lvl="7">
              <a:buNone/>
              <a:defRPr sz="1735"/>
            </a:lvl8pPr>
            <a:lvl9pPr lvl="8">
              <a:buNone/>
              <a:defRPr sz="1735"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876274" y="1165743"/>
            <a:ext cx="11381700" cy="10593900"/>
          </a:xfrm>
          <a:prstGeom prst="rect">
            <a:avLst/>
          </a:prstGeom>
        </p:spPr>
        <p:txBody>
          <a:bodyPr anchorCtr="0" anchor="ctr" bIns="158625" lIns="158625" spcFirstLastPara="1" rIns="158625" wrap="square" tIns="1586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8328"/>
              <a:buNone/>
              <a:defRPr sz="8328"/>
            </a:lvl1pPr>
            <a:lvl2pPr lvl="1">
              <a:spcBef>
                <a:spcPts val="0"/>
              </a:spcBef>
              <a:spcAft>
                <a:spcPts val="0"/>
              </a:spcAft>
              <a:buSzPts val="8328"/>
              <a:buNone/>
              <a:defRPr sz="8328"/>
            </a:lvl2pPr>
            <a:lvl3pPr lvl="2">
              <a:spcBef>
                <a:spcPts val="0"/>
              </a:spcBef>
              <a:spcAft>
                <a:spcPts val="0"/>
              </a:spcAft>
              <a:buSzPts val="8328"/>
              <a:buNone/>
              <a:defRPr sz="8328"/>
            </a:lvl3pPr>
            <a:lvl4pPr lvl="3">
              <a:spcBef>
                <a:spcPts val="0"/>
              </a:spcBef>
              <a:spcAft>
                <a:spcPts val="0"/>
              </a:spcAft>
              <a:buSzPts val="8328"/>
              <a:buNone/>
              <a:defRPr sz="8328"/>
            </a:lvl4pPr>
            <a:lvl5pPr lvl="4">
              <a:spcBef>
                <a:spcPts val="0"/>
              </a:spcBef>
              <a:spcAft>
                <a:spcPts val="0"/>
              </a:spcAft>
              <a:buSzPts val="8328"/>
              <a:buNone/>
              <a:defRPr sz="8328"/>
            </a:lvl5pPr>
            <a:lvl6pPr lvl="5">
              <a:spcBef>
                <a:spcPts val="0"/>
              </a:spcBef>
              <a:spcAft>
                <a:spcPts val="0"/>
              </a:spcAft>
              <a:buSzPts val="8328"/>
              <a:buNone/>
              <a:defRPr sz="8328"/>
            </a:lvl6pPr>
            <a:lvl7pPr lvl="6">
              <a:spcBef>
                <a:spcPts val="0"/>
              </a:spcBef>
              <a:spcAft>
                <a:spcPts val="0"/>
              </a:spcAft>
              <a:buSzPts val="8328"/>
              <a:buNone/>
              <a:defRPr sz="8328"/>
            </a:lvl7pPr>
            <a:lvl8pPr lvl="7">
              <a:spcBef>
                <a:spcPts val="0"/>
              </a:spcBef>
              <a:spcAft>
                <a:spcPts val="0"/>
              </a:spcAft>
              <a:buSzPts val="8328"/>
              <a:buNone/>
              <a:defRPr sz="8328"/>
            </a:lvl8pPr>
            <a:lvl9pPr lvl="8">
              <a:spcBef>
                <a:spcPts val="0"/>
              </a:spcBef>
              <a:spcAft>
                <a:spcPts val="0"/>
              </a:spcAft>
              <a:buSzPts val="8328"/>
              <a:buNone/>
              <a:defRPr sz="8328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15143684" y="12076222"/>
            <a:ext cx="980700" cy="1019100"/>
          </a:xfrm>
          <a:prstGeom prst="rect">
            <a:avLst/>
          </a:prstGeom>
        </p:spPr>
        <p:txBody>
          <a:bodyPr anchorCtr="0" anchor="ctr" bIns="158625" lIns="158625" spcFirstLastPara="1" rIns="158625" wrap="square" tIns="158625">
            <a:normAutofit/>
          </a:bodyPr>
          <a:lstStyle>
            <a:lvl1pPr lvl="0">
              <a:buNone/>
              <a:defRPr sz="1735"/>
            </a:lvl1pPr>
            <a:lvl2pPr lvl="1">
              <a:buNone/>
              <a:defRPr sz="1735"/>
            </a:lvl2pPr>
            <a:lvl3pPr lvl="2">
              <a:buNone/>
              <a:defRPr sz="1735"/>
            </a:lvl3pPr>
            <a:lvl4pPr lvl="3">
              <a:buNone/>
              <a:defRPr sz="1735"/>
            </a:lvl4pPr>
            <a:lvl5pPr lvl="4">
              <a:buNone/>
              <a:defRPr sz="1735"/>
            </a:lvl5pPr>
            <a:lvl6pPr lvl="5">
              <a:buNone/>
              <a:defRPr sz="1735"/>
            </a:lvl6pPr>
            <a:lvl7pPr lvl="6">
              <a:buNone/>
              <a:defRPr sz="1735"/>
            </a:lvl7pPr>
            <a:lvl8pPr lvl="7">
              <a:buNone/>
              <a:defRPr sz="1735"/>
            </a:lvl8pPr>
            <a:lvl9pPr lvl="8">
              <a:buNone/>
              <a:defRPr sz="1735"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8172000" y="-324"/>
            <a:ext cx="8172000" cy="13320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158625" lIns="158625" spcFirstLastPara="1" rIns="158625" wrap="square" tIns="1586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474555" y="3193524"/>
            <a:ext cx="7230300" cy="3838500"/>
          </a:xfrm>
          <a:prstGeom prst="rect">
            <a:avLst/>
          </a:prstGeom>
        </p:spPr>
        <p:txBody>
          <a:bodyPr anchorCtr="0" anchor="b" bIns="158625" lIns="158625" spcFirstLastPara="1" rIns="158625" wrap="square" tIns="1586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7287"/>
              <a:buNone/>
              <a:defRPr sz="7287"/>
            </a:lvl1pPr>
            <a:lvl2pPr lvl="1" algn="ctr">
              <a:spcBef>
                <a:spcPts val="0"/>
              </a:spcBef>
              <a:spcAft>
                <a:spcPts val="0"/>
              </a:spcAft>
              <a:buSzPts val="7287"/>
              <a:buNone/>
              <a:defRPr sz="7287"/>
            </a:lvl2pPr>
            <a:lvl3pPr lvl="2" algn="ctr">
              <a:spcBef>
                <a:spcPts val="0"/>
              </a:spcBef>
              <a:spcAft>
                <a:spcPts val="0"/>
              </a:spcAft>
              <a:buSzPts val="7287"/>
              <a:buNone/>
              <a:defRPr sz="7287"/>
            </a:lvl3pPr>
            <a:lvl4pPr lvl="3" algn="ctr">
              <a:spcBef>
                <a:spcPts val="0"/>
              </a:spcBef>
              <a:spcAft>
                <a:spcPts val="0"/>
              </a:spcAft>
              <a:buSzPts val="7287"/>
              <a:buNone/>
              <a:defRPr sz="7287"/>
            </a:lvl4pPr>
            <a:lvl5pPr lvl="4" algn="ctr">
              <a:spcBef>
                <a:spcPts val="0"/>
              </a:spcBef>
              <a:spcAft>
                <a:spcPts val="0"/>
              </a:spcAft>
              <a:buSzPts val="7287"/>
              <a:buNone/>
              <a:defRPr sz="7287"/>
            </a:lvl5pPr>
            <a:lvl6pPr lvl="5" algn="ctr">
              <a:spcBef>
                <a:spcPts val="0"/>
              </a:spcBef>
              <a:spcAft>
                <a:spcPts val="0"/>
              </a:spcAft>
              <a:buSzPts val="7287"/>
              <a:buNone/>
              <a:defRPr sz="7287"/>
            </a:lvl6pPr>
            <a:lvl7pPr lvl="6" algn="ctr">
              <a:spcBef>
                <a:spcPts val="0"/>
              </a:spcBef>
              <a:spcAft>
                <a:spcPts val="0"/>
              </a:spcAft>
              <a:buSzPts val="7287"/>
              <a:buNone/>
              <a:defRPr sz="7287"/>
            </a:lvl7pPr>
            <a:lvl8pPr lvl="7" algn="ctr">
              <a:spcBef>
                <a:spcPts val="0"/>
              </a:spcBef>
              <a:spcAft>
                <a:spcPts val="0"/>
              </a:spcAft>
              <a:buSzPts val="7287"/>
              <a:buNone/>
              <a:defRPr sz="7287"/>
            </a:lvl8pPr>
            <a:lvl9pPr lvl="8" algn="ctr">
              <a:spcBef>
                <a:spcPts val="0"/>
              </a:spcBef>
              <a:spcAft>
                <a:spcPts val="0"/>
              </a:spcAft>
              <a:buSzPts val="7287"/>
              <a:buNone/>
              <a:defRPr sz="7287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474555" y="7259057"/>
            <a:ext cx="7230300" cy="3198000"/>
          </a:xfrm>
          <a:prstGeom prst="rect">
            <a:avLst/>
          </a:prstGeom>
        </p:spPr>
        <p:txBody>
          <a:bodyPr anchorCtr="0" anchor="t" bIns="158625" lIns="158625" spcFirstLastPara="1" rIns="158625" wrap="square" tIns="1586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43"/>
              <a:buNone/>
              <a:defRPr sz="3643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43"/>
              <a:buNone/>
              <a:defRPr sz="3643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43"/>
              <a:buNone/>
              <a:defRPr sz="3643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43"/>
              <a:buNone/>
              <a:defRPr sz="3643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43"/>
              <a:buNone/>
              <a:defRPr sz="3643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43"/>
              <a:buNone/>
              <a:defRPr sz="3643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43"/>
              <a:buNone/>
              <a:defRPr sz="3643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43"/>
              <a:buNone/>
              <a:defRPr sz="3643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43"/>
              <a:buNone/>
              <a:defRPr sz="3643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8828870" y="1875120"/>
            <a:ext cx="6858300" cy="9569400"/>
          </a:xfrm>
          <a:prstGeom prst="rect">
            <a:avLst/>
          </a:prstGeom>
        </p:spPr>
        <p:txBody>
          <a:bodyPr anchorCtr="0" anchor="ctr" bIns="158625" lIns="158625" spcFirstLastPara="1" rIns="158625" wrap="square" tIns="158625">
            <a:normAutofit/>
          </a:bodyPr>
          <a:lstStyle>
            <a:lvl1pPr indent="-426900" lvl="0" marL="457200">
              <a:spcBef>
                <a:spcPts val="0"/>
              </a:spcBef>
              <a:spcAft>
                <a:spcPts val="0"/>
              </a:spcAft>
              <a:buSzPts val="3123"/>
              <a:buChar char="●"/>
              <a:defRPr sz="3123"/>
            </a:lvl1pPr>
            <a:lvl2pPr indent="-382833" lvl="1" marL="914400">
              <a:spcBef>
                <a:spcPts val="0"/>
              </a:spcBef>
              <a:spcAft>
                <a:spcPts val="0"/>
              </a:spcAft>
              <a:buSzPts val="2429"/>
              <a:buChar char="○"/>
              <a:defRPr sz="2429"/>
            </a:lvl2pPr>
            <a:lvl3pPr indent="-382833" lvl="2" marL="1371600">
              <a:spcBef>
                <a:spcPts val="0"/>
              </a:spcBef>
              <a:spcAft>
                <a:spcPts val="0"/>
              </a:spcAft>
              <a:buSzPts val="2429"/>
              <a:buChar char="■"/>
              <a:defRPr sz="2429"/>
            </a:lvl3pPr>
            <a:lvl4pPr indent="-382833" lvl="3" marL="1828800">
              <a:spcBef>
                <a:spcPts val="0"/>
              </a:spcBef>
              <a:spcAft>
                <a:spcPts val="0"/>
              </a:spcAft>
              <a:buSzPts val="2429"/>
              <a:buChar char="●"/>
              <a:defRPr sz="2429"/>
            </a:lvl4pPr>
            <a:lvl5pPr indent="-382833" lvl="4" marL="2286000">
              <a:spcBef>
                <a:spcPts val="0"/>
              </a:spcBef>
              <a:spcAft>
                <a:spcPts val="0"/>
              </a:spcAft>
              <a:buSzPts val="2429"/>
              <a:buChar char="○"/>
              <a:defRPr sz="2429"/>
            </a:lvl5pPr>
            <a:lvl6pPr indent="-382833" lvl="5" marL="2743200">
              <a:spcBef>
                <a:spcPts val="0"/>
              </a:spcBef>
              <a:spcAft>
                <a:spcPts val="0"/>
              </a:spcAft>
              <a:buSzPts val="2429"/>
              <a:buChar char="■"/>
              <a:defRPr sz="2429"/>
            </a:lvl6pPr>
            <a:lvl7pPr indent="-382833" lvl="6" marL="3200400">
              <a:spcBef>
                <a:spcPts val="0"/>
              </a:spcBef>
              <a:spcAft>
                <a:spcPts val="0"/>
              </a:spcAft>
              <a:buSzPts val="2429"/>
              <a:buChar char="●"/>
              <a:defRPr sz="2429"/>
            </a:lvl7pPr>
            <a:lvl8pPr indent="-382833" lvl="7" marL="3657600">
              <a:spcBef>
                <a:spcPts val="0"/>
              </a:spcBef>
              <a:spcAft>
                <a:spcPts val="0"/>
              </a:spcAft>
              <a:buSzPts val="2429"/>
              <a:buChar char="○"/>
              <a:defRPr sz="2429"/>
            </a:lvl8pPr>
            <a:lvl9pPr indent="-382833" lvl="8" marL="4114800">
              <a:spcBef>
                <a:spcPts val="0"/>
              </a:spcBef>
              <a:spcAft>
                <a:spcPts val="0"/>
              </a:spcAft>
              <a:buSzPts val="2429"/>
              <a:buChar char="■"/>
              <a:defRPr sz="2429"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15143684" y="12076222"/>
            <a:ext cx="980700" cy="1019100"/>
          </a:xfrm>
          <a:prstGeom prst="rect">
            <a:avLst/>
          </a:prstGeom>
        </p:spPr>
        <p:txBody>
          <a:bodyPr anchorCtr="0" anchor="ctr" bIns="158625" lIns="158625" spcFirstLastPara="1" rIns="158625" wrap="square" tIns="158625">
            <a:normAutofit/>
          </a:bodyPr>
          <a:lstStyle>
            <a:lvl1pPr lvl="0">
              <a:buNone/>
              <a:defRPr sz="1735"/>
            </a:lvl1pPr>
            <a:lvl2pPr lvl="1">
              <a:buNone/>
              <a:defRPr sz="1735"/>
            </a:lvl2pPr>
            <a:lvl3pPr lvl="2">
              <a:buNone/>
              <a:defRPr sz="1735"/>
            </a:lvl3pPr>
            <a:lvl4pPr lvl="3">
              <a:buNone/>
              <a:defRPr sz="1735"/>
            </a:lvl4pPr>
            <a:lvl5pPr lvl="4">
              <a:buNone/>
              <a:defRPr sz="1735"/>
            </a:lvl5pPr>
            <a:lvl6pPr lvl="5">
              <a:buNone/>
              <a:defRPr sz="1735"/>
            </a:lvl6pPr>
            <a:lvl7pPr lvl="6">
              <a:buNone/>
              <a:defRPr sz="1735"/>
            </a:lvl7pPr>
            <a:lvl8pPr lvl="7">
              <a:buNone/>
              <a:defRPr sz="1735"/>
            </a:lvl8pPr>
            <a:lvl9pPr lvl="8">
              <a:buNone/>
              <a:defRPr sz="1735"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557133" y="10955820"/>
            <a:ext cx="10722300" cy="1567200"/>
          </a:xfrm>
          <a:prstGeom prst="rect">
            <a:avLst/>
          </a:prstGeom>
        </p:spPr>
        <p:txBody>
          <a:bodyPr anchorCtr="0" anchor="ctr" bIns="158625" lIns="158625" spcFirstLastPara="1" rIns="158625" wrap="square" tIns="1586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123"/>
              <a:buNone/>
              <a:defRPr sz="3123"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15143684" y="12076222"/>
            <a:ext cx="980700" cy="1019100"/>
          </a:xfrm>
          <a:prstGeom prst="rect">
            <a:avLst/>
          </a:prstGeom>
        </p:spPr>
        <p:txBody>
          <a:bodyPr anchorCtr="0" anchor="ctr" bIns="158625" lIns="158625" spcFirstLastPara="1" rIns="158625" wrap="square" tIns="158625">
            <a:normAutofit/>
          </a:bodyPr>
          <a:lstStyle>
            <a:lvl1pPr lvl="0">
              <a:buNone/>
              <a:defRPr sz="1735"/>
            </a:lvl1pPr>
            <a:lvl2pPr lvl="1">
              <a:buNone/>
              <a:defRPr sz="1735"/>
            </a:lvl2pPr>
            <a:lvl3pPr lvl="2">
              <a:buNone/>
              <a:defRPr sz="1735"/>
            </a:lvl3pPr>
            <a:lvl4pPr lvl="3">
              <a:buNone/>
              <a:defRPr sz="1735"/>
            </a:lvl4pPr>
            <a:lvl5pPr lvl="4">
              <a:buNone/>
              <a:defRPr sz="1735"/>
            </a:lvl5pPr>
            <a:lvl6pPr lvl="5">
              <a:buNone/>
              <a:defRPr sz="1735"/>
            </a:lvl6pPr>
            <a:lvl7pPr lvl="6">
              <a:buNone/>
              <a:defRPr sz="1735"/>
            </a:lvl7pPr>
            <a:lvl8pPr lvl="7">
              <a:buNone/>
              <a:defRPr sz="1735"/>
            </a:lvl8pPr>
            <a:lvl9pPr lvl="8">
              <a:buNone/>
              <a:defRPr sz="1735"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557133" y="2864506"/>
            <a:ext cx="15229800" cy="5084700"/>
          </a:xfrm>
          <a:prstGeom prst="rect">
            <a:avLst/>
          </a:prstGeom>
        </p:spPr>
        <p:txBody>
          <a:bodyPr anchorCtr="0" anchor="b" bIns="158625" lIns="158625" spcFirstLastPara="1" rIns="158625" wrap="square" tIns="1586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0819"/>
              <a:buNone/>
              <a:defRPr sz="20819"/>
            </a:lvl1pPr>
            <a:lvl2pPr lvl="1" algn="ctr">
              <a:spcBef>
                <a:spcPts val="0"/>
              </a:spcBef>
              <a:spcAft>
                <a:spcPts val="0"/>
              </a:spcAft>
              <a:buSzPts val="20819"/>
              <a:buNone/>
              <a:defRPr sz="20819"/>
            </a:lvl2pPr>
            <a:lvl3pPr lvl="2" algn="ctr">
              <a:spcBef>
                <a:spcPts val="0"/>
              </a:spcBef>
              <a:spcAft>
                <a:spcPts val="0"/>
              </a:spcAft>
              <a:buSzPts val="20819"/>
              <a:buNone/>
              <a:defRPr sz="20819"/>
            </a:lvl3pPr>
            <a:lvl4pPr lvl="3" algn="ctr">
              <a:spcBef>
                <a:spcPts val="0"/>
              </a:spcBef>
              <a:spcAft>
                <a:spcPts val="0"/>
              </a:spcAft>
              <a:buSzPts val="20819"/>
              <a:buNone/>
              <a:defRPr sz="20819"/>
            </a:lvl4pPr>
            <a:lvl5pPr lvl="4" algn="ctr">
              <a:spcBef>
                <a:spcPts val="0"/>
              </a:spcBef>
              <a:spcAft>
                <a:spcPts val="0"/>
              </a:spcAft>
              <a:buSzPts val="20819"/>
              <a:buNone/>
              <a:defRPr sz="20819"/>
            </a:lvl5pPr>
            <a:lvl6pPr lvl="5" algn="ctr">
              <a:spcBef>
                <a:spcPts val="0"/>
              </a:spcBef>
              <a:spcAft>
                <a:spcPts val="0"/>
              </a:spcAft>
              <a:buSzPts val="20819"/>
              <a:buNone/>
              <a:defRPr sz="20819"/>
            </a:lvl6pPr>
            <a:lvl7pPr lvl="6" algn="ctr">
              <a:spcBef>
                <a:spcPts val="0"/>
              </a:spcBef>
              <a:spcAft>
                <a:spcPts val="0"/>
              </a:spcAft>
              <a:buSzPts val="20819"/>
              <a:buNone/>
              <a:defRPr sz="20819"/>
            </a:lvl7pPr>
            <a:lvl8pPr lvl="7" algn="ctr">
              <a:spcBef>
                <a:spcPts val="0"/>
              </a:spcBef>
              <a:spcAft>
                <a:spcPts val="0"/>
              </a:spcAft>
              <a:buSzPts val="20819"/>
              <a:buNone/>
              <a:defRPr sz="20819"/>
            </a:lvl8pPr>
            <a:lvl9pPr lvl="8" algn="ctr">
              <a:spcBef>
                <a:spcPts val="0"/>
              </a:spcBef>
              <a:spcAft>
                <a:spcPts val="0"/>
              </a:spcAft>
              <a:buSzPts val="20819"/>
              <a:buNone/>
              <a:defRPr sz="20819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557133" y="8163242"/>
            <a:ext cx="15229800" cy="3368700"/>
          </a:xfrm>
          <a:prstGeom prst="rect">
            <a:avLst/>
          </a:prstGeom>
        </p:spPr>
        <p:txBody>
          <a:bodyPr anchorCtr="0" anchor="t" bIns="158625" lIns="158625" spcFirstLastPara="1" rIns="158625" wrap="square" tIns="158625">
            <a:normAutofit/>
          </a:bodyPr>
          <a:lstStyle>
            <a:lvl1pPr indent="-426900" lvl="0" marL="457200" algn="ctr">
              <a:spcBef>
                <a:spcPts val="0"/>
              </a:spcBef>
              <a:spcAft>
                <a:spcPts val="0"/>
              </a:spcAft>
              <a:buSzPts val="3123"/>
              <a:buChar char="●"/>
              <a:defRPr sz="3123"/>
            </a:lvl1pPr>
            <a:lvl2pPr indent="-382833" lvl="1" marL="914400" algn="ctr">
              <a:spcBef>
                <a:spcPts val="0"/>
              </a:spcBef>
              <a:spcAft>
                <a:spcPts val="0"/>
              </a:spcAft>
              <a:buSzPts val="2429"/>
              <a:buChar char="○"/>
              <a:defRPr sz="2429"/>
            </a:lvl2pPr>
            <a:lvl3pPr indent="-382833" lvl="2" marL="1371600" algn="ctr">
              <a:spcBef>
                <a:spcPts val="0"/>
              </a:spcBef>
              <a:spcAft>
                <a:spcPts val="0"/>
              </a:spcAft>
              <a:buSzPts val="2429"/>
              <a:buChar char="■"/>
              <a:defRPr sz="2429"/>
            </a:lvl3pPr>
            <a:lvl4pPr indent="-382833" lvl="3" marL="1828800" algn="ctr">
              <a:spcBef>
                <a:spcPts val="0"/>
              </a:spcBef>
              <a:spcAft>
                <a:spcPts val="0"/>
              </a:spcAft>
              <a:buSzPts val="2429"/>
              <a:buChar char="●"/>
              <a:defRPr sz="2429"/>
            </a:lvl4pPr>
            <a:lvl5pPr indent="-382833" lvl="4" marL="2286000" algn="ctr">
              <a:spcBef>
                <a:spcPts val="0"/>
              </a:spcBef>
              <a:spcAft>
                <a:spcPts val="0"/>
              </a:spcAft>
              <a:buSzPts val="2429"/>
              <a:buChar char="○"/>
              <a:defRPr sz="2429"/>
            </a:lvl5pPr>
            <a:lvl6pPr indent="-382833" lvl="5" marL="2743200" algn="ctr">
              <a:spcBef>
                <a:spcPts val="0"/>
              </a:spcBef>
              <a:spcAft>
                <a:spcPts val="0"/>
              </a:spcAft>
              <a:buSzPts val="2429"/>
              <a:buChar char="■"/>
              <a:defRPr sz="2429"/>
            </a:lvl6pPr>
            <a:lvl7pPr indent="-382833" lvl="6" marL="3200400" algn="ctr">
              <a:spcBef>
                <a:spcPts val="0"/>
              </a:spcBef>
              <a:spcAft>
                <a:spcPts val="0"/>
              </a:spcAft>
              <a:buSzPts val="2429"/>
              <a:buChar char="●"/>
              <a:defRPr sz="2429"/>
            </a:lvl7pPr>
            <a:lvl8pPr indent="-382833" lvl="7" marL="3657600" algn="ctr">
              <a:spcBef>
                <a:spcPts val="0"/>
              </a:spcBef>
              <a:spcAft>
                <a:spcPts val="0"/>
              </a:spcAft>
              <a:buSzPts val="2429"/>
              <a:buChar char="○"/>
              <a:defRPr sz="2429"/>
            </a:lvl8pPr>
            <a:lvl9pPr indent="-382833" lvl="8" marL="4114800" algn="ctr">
              <a:spcBef>
                <a:spcPts val="0"/>
              </a:spcBef>
              <a:spcAft>
                <a:spcPts val="0"/>
              </a:spcAft>
              <a:buSzPts val="2429"/>
              <a:buChar char="■"/>
              <a:defRPr sz="2429"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15143684" y="12076222"/>
            <a:ext cx="980700" cy="1019100"/>
          </a:xfrm>
          <a:prstGeom prst="rect">
            <a:avLst/>
          </a:prstGeom>
        </p:spPr>
        <p:txBody>
          <a:bodyPr anchorCtr="0" anchor="ctr" bIns="158625" lIns="158625" spcFirstLastPara="1" rIns="158625" wrap="square" tIns="158625">
            <a:normAutofit/>
          </a:bodyPr>
          <a:lstStyle>
            <a:lvl1pPr lvl="0">
              <a:buNone/>
              <a:defRPr sz="1735"/>
            </a:lvl1pPr>
            <a:lvl2pPr lvl="1">
              <a:buNone/>
              <a:defRPr sz="1735"/>
            </a:lvl2pPr>
            <a:lvl3pPr lvl="2">
              <a:buNone/>
              <a:defRPr sz="1735"/>
            </a:lvl3pPr>
            <a:lvl4pPr lvl="3">
              <a:buNone/>
              <a:defRPr sz="1735"/>
            </a:lvl4pPr>
            <a:lvl5pPr lvl="4">
              <a:buNone/>
              <a:defRPr sz="1735"/>
            </a:lvl5pPr>
            <a:lvl6pPr lvl="5">
              <a:buNone/>
              <a:defRPr sz="1735"/>
            </a:lvl6pPr>
            <a:lvl7pPr lvl="6">
              <a:buNone/>
              <a:defRPr sz="1735"/>
            </a:lvl7pPr>
            <a:lvl8pPr lvl="7">
              <a:buNone/>
              <a:defRPr sz="1735"/>
            </a:lvl8pPr>
            <a:lvl9pPr lvl="8">
              <a:buNone/>
              <a:defRPr sz="1735"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15143684" y="12076222"/>
            <a:ext cx="980700" cy="1019100"/>
          </a:xfrm>
          <a:prstGeom prst="rect">
            <a:avLst/>
          </a:prstGeom>
        </p:spPr>
        <p:txBody>
          <a:bodyPr anchorCtr="0" anchor="ctr" bIns="158625" lIns="158625" spcFirstLastPara="1" rIns="158625" wrap="square" tIns="158625">
            <a:normAutofit/>
          </a:bodyPr>
          <a:lstStyle>
            <a:lvl1pPr lvl="0">
              <a:buNone/>
              <a:defRPr sz="1735"/>
            </a:lvl1pPr>
            <a:lvl2pPr lvl="1">
              <a:buNone/>
              <a:defRPr sz="1735"/>
            </a:lvl2pPr>
            <a:lvl3pPr lvl="2">
              <a:buNone/>
              <a:defRPr sz="1735"/>
            </a:lvl3pPr>
            <a:lvl4pPr lvl="3">
              <a:buNone/>
              <a:defRPr sz="1735"/>
            </a:lvl4pPr>
            <a:lvl5pPr lvl="4">
              <a:buNone/>
              <a:defRPr sz="1735"/>
            </a:lvl5pPr>
            <a:lvl6pPr lvl="5">
              <a:buNone/>
              <a:defRPr sz="1735"/>
            </a:lvl6pPr>
            <a:lvl7pPr lvl="6">
              <a:buNone/>
              <a:defRPr sz="1735"/>
            </a:lvl7pPr>
            <a:lvl8pPr lvl="7">
              <a:buNone/>
              <a:defRPr sz="1735"/>
            </a:lvl8pPr>
            <a:lvl9pPr lvl="8">
              <a:buNone/>
              <a:defRPr sz="1735"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a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557133" y="1152471"/>
            <a:ext cx="15229800" cy="1482900"/>
          </a:xfrm>
          <a:prstGeom prst="rect">
            <a:avLst/>
          </a:prstGeom>
          <a:noFill/>
          <a:ln>
            <a:noFill/>
          </a:ln>
        </p:spPr>
        <p:txBody>
          <a:bodyPr anchorCtr="0" anchor="t" bIns="158625" lIns="158625" spcFirstLastPara="1" rIns="158625" wrap="square" tIns="1586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58"/>
              <a:buNone/>
              <a:defRPr sz="4858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58"/>
              <a:buNone/>
              <a:defRPr sz="4858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58"/>
              <a:buNone/>
              <a:defRPr sz="4858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58"/>
              <a:buNone/>
              <a:defRPr sz="4858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58"/>
              <a:buNone/>
              <a:defRPr sz="4858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58"/>
              <a:buNone/>
              <a:defRPr sz="4858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58"/>
              <a:buNone/>
              <a:defRPr sz="4858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58"/>
              <a:buNone/>
              <a:defRPr sz="4858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58"/>
              <a:buNone/>
              <a:defRPr sz="4858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557133" y="2984537"/>
            <a:ext cx="15229800" cy="8847000"/>
          </a:xfrm>
          <a:prstGeom prst="rect">
            <a:avLst/>
          </a:prstGeom>
          <a:noFill/>
          <a:ln>
            <a:noFill/>
          </a:ln>
        </p:spPr>
        <p:txBody>
          <a:bodyPr anchorCtr="0" anchor="t" bIns="158625" lIns="158625" spcFirstLastPara="1" rIns="158625" wrap="square" tIns="158625">
            <a:normAutofit/>
          </a:bodyPr>
          <a:lstStyle>
            <a:lvl1pPr indent="-426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123"/>
              <a:buChar char="●"/>
              <a:defRPr sz="3123">
                <a:solidFill>
                  <a:schemeClr val="dk2"/>
                </a:solidFill>
              </a:defRPr>
            </a:lvl1pPr>
            <a:lvl2pPr indent="-382833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29"/>
              <a:buChar char="○"/>
              <a:defRPr sz="2429">
                <a:solidFill>
                  <a:schemeClr val="dk2"/>
                </a:solidFill>
              </a:defRPr>
            </a:lvl2pPr>
            <a:lvl3pPr indent="-382833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29"/>
              <a:buChar char="■"/>
              <a:defRPr sz="2429">
                <a:solidFill>
                  <a:schemeClr val="dk2"/>
                </a:solidFill>
              </a:defRPr>
            </a:lvl3pPr>
            <a:lvl4pPr indent="-382833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29"/>
              <a:buChar char="●"/>
              <a:defRPr sz="2429">
                <a:solidFill>
                  <a:schemeClr val="dk2"/>
                </a:solidFill>
              </a:defRPr>
            </a:lvl4pPr>
            <a:lvl5pPr indent="-382833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29"/>
              <a:buChar char="○"/>
              <a:defRPr sz="2429">
                <a:solidFill>
                  <a:schemeClr val="dk2"/>
                </a:solidFill>
              </a:defRPr>
            </a:lvl5pPr>
            <a:lvl6pPr indent="-382833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29"/>
              <a:buChar char="■"/>
              <a:defRPr sz="2429">
                <a:solidFill>
                  <a:schemeClr val="dk2"/>
                </a:solidFill>
              </a:defRPr>
            </a:lvl6pPr>
            <a:lvl7pPr indent="-382833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29"/>
              <a:buChar char="●"/>
              <a:defRPr sz="2429">
                <a:solidFill>
                  <a:schemeClr val="dk2"/>
                </a:solidFill>
              </a:defRPr>
            </a:lvl7pPr>
            <a:lvl8pPr indent="-382833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29"/>
              <a:buChar char="○"/>
              <a:defRPr sz="2429">
                <a:solidFill>
                  <a:schemeClr val="dk2"/>
                </a:solidFill>
              </a:defRPr>
            </a:lvl8pPr>
            <a:lvl9pPr indent="-382833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29"/>
              <a:buChar char="■"/>
              <a:defRPr sz="2429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15143684" y="12076222"/>
            <a:ext cx="980700" cy="1019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58625" lIns="158625" spcFirstLastPara="1" rIns="158625" wrap="square" tIns="158625">
            <a:normAutofit/>
          </a:bodyPr>
          <a:lstStyle>
            <a:lvl1pPr lvl="0" algn="r">
              <a:buNone/>
              <a:defRPr sz="1735">
                <a:solidFill>
                  <a:schemeClr val="dk2"/>
                </a:solidFill>
              </a:defRPr>
            </a:lvl1pPr>
            <a:lvl2pPr lvl="1" algn="r">
              <a:buNone/>
              <a:defRPr sz="1735">
                <a:solidFill>
                  <a:schemeClr val="dk2"/>
                </a:solidFill>
              </a:defRPr>
            </a:lvl2pPr>
            <a:lvl3pPr lvl="2" algn="r">
              <a:buNone/>
              <a:defRPr sz="1735">
                <a:solidFill>
                  <a:schemeClr val="dk2"/>
                </a:solidFill>
              </a:defRPr>
            </a:lvl3pPr>
            <a:lvl4pPr lvl="3" algn="r">
              <a:buNone/>
              <a:defRPr sz="1735">
                <a:solidFill>
                  <a:schemeClr val="dk2"/>
                </a:solidFill>
              </a:defRPr>
            </a:lvl4pPr>
            <a:lvl5pPr lvl="4" algn="r">
              <a:buNone/>
              <a:defRPr sz="1735">
                <a:solidFill>
                  <a:schemeClr val="dk2"/>
                </a:solidFill>
              </a:defRPr>
            </a:lvl5pPr>
            <a:lvl6pPr lvl="5" algn="r">
              <a:buNone/>
              <a:defRPr sz="1735">
                <a:solidFill>
                  <a:schemeClr val="dk2"/>
                </a:solidFill>
              </a:defRPr>
            </a:lvl6pPr>
            <a:lvl7pPr lvl="6" algn="r">
              <a:buNone/>
              <a:defRPr sz="1735">
                <a:solidFill>
                  <a:schemeClr val="dk2"/>
                </a:solidFill>
              </a:defRPr>
            </a:lvl7pPr>
            <a:lvl8pPr lvl="7" algn="r">
              <a:buNone/>
              <a:defRPr sz="1735">
                <a:solidFill>
                  <a:schemeClr val="dk2"/>
                </a:solidFill>
              </a:defRPr>
            </a:lvl8pPr>
            <a:lvl9pPr lvl="8" algn="r">
              <a:buNone/>
              <a:defRPr sz="1735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/>
          <p:nvPr/>
        </p:nvSpPr>
        <p:spPr>
          <a:xfrm>
            <a:off x="0" y="0"/>
            <a:ext cx="16344000" cy="1032600"/>
          </a:xfrm>
          <a:prstGeom prst="roundRect">
            <a:avLst>
              <a:gd fmla="val 16667" name="adj"/>
            </a:avLst>
          </a:prstGeom>
          <a:solidFill>
            <a:srgbClr val="6D9EEB"/>
          </a:solidFill>
          <a:ln>
            <a:noFill/>
          </a:ln>
        </p:spPr>
        <p:txBody>
          <a:bodyPr anchorCtr="0" anchor="ctr" bIns="158625" lIns="158625" spcFirstLastPara="1" rIns="158625" wrap="square" tIns="1586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ca" sz="4164">
                <a:solidFill>
                  <a:schemeClr val="lt1"/>
                </a:solidFill>
              </a:rPr>
              <a:t>Python Data Type Cheatsheet</a:t>
            </a:r>
            <a:endParaRPr b="1" sz="4164">
              <a:solidFill>
                <a:schemeClr val="lt1"/>
              </a:solidFill>
              <a:highlight>
                <a:schemeClr val="dk1"/>
              </a:highlight>
            </a:endParaRPr>
          </a:p>
        </p:txBody>
      </p:sp>
      <p:sp>
        <p:nvSpPr>
          <p:cNvPr id="55" name="Google Shape;55;p13"/>
          <p:cNvSpPr/>
          <p:nvPr/>
        </p:nvSpPr>
        <p:spPr>
          <a:xfrm>
            <a:off x="0" y="1152724"/>
            <a:ext cx="6208800" cy="867900"/>
          </a:xfrm>
          <a:prstGeom prst="roundRect">
            <a:avLst>
              <a:gd fmla="val 16667" name="adj"/>
            </a:avLst>
          </a:prstGeom>
          <a:solidFill>
            <a:srgbClr val="8E7CC3"/>
          </a:solidFill>
          <a:ln>
            <a:noFill/>
          </a:ln>
        </p:spPr>
        <p:txBody>
          <a:bodyPr anchorCtr="0" anchor="ctr" bIns="158625" lIns="158625" spcFirstLastPara="1" rIns="158625" wrap="square" tIns="1586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ca" sz="2864">
                <a:solidFill>
                  <a:schemeClr val="lt1"/>
                </a:solidFill>
              </a:rPr>
              <a:t>Numerical</a:t>
            </a:r>
            <a:endParaRPr b="1" sz="2864">
              <a:solidFill>
                <a:schemeClr val="lt1"/>
              </a:solidFill>
              <a:highlight>
                <a:schemeClr val="dk1"/>
              </a:highlight>
            </a:endParaRPr>
          </a:p>
        </p:txBody>
      </p:sp>
      <p:sp>
        <p:nvSpPr>
          <p:cNvPr id="56" name="Google Shape;56;p13"/>
          <p:cNvSpPr txBox="1"/>
          <p:nvPr/>
        </p:nvSpPr>
        <p:spPr>
          <a:xfrm>
            <a:off x="5300" y="1840744"/>
            <a:ext cx="15282900" cy="8003400"/>
          </a:xfrm>
          <a:prstGeom prst="rect">
            <a:avLst/>
          </a:prstGeom>
          <a:noFill/>
          <a:ln>
            <a:noFill/>
          </a:ln>
        </p:spPr>
        <p:txBody>
          <a:bodyPr anchorCtr="0" anchor="t" bIns="158625" lIns="158625" spcFirstLastPara="1" rIns="158625" wrap="square" tIns="1586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ca" sz="2723">
                <a:solidFill>
                  <a:schemeClr val="dk2"/>
                </a:solidFill>
              </a:rPr>
              <a:t>var = 10 </a:t>
            </a:r>
            <a:endParaRPr sz="2723">
              <a:solidFill>
                <a:schemeClr val="dk2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ca" sz="2723">
                <a:solidFill>
                  <a:schemeClr val="dk2"/>
                </a:solidFill>
              </a:rPr>
              <a:t>var = 3.14</a:t>
            </a:r>
            <a:endParaRPr sz="2723">
              <a:solidFill>
                <a:schemeClr val="dk2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ca" sz="2723">
                <a:solidFill>
                  <a:schemeClr val="dk2"/>
                </a:solidFill>
              </a:rPr>
              <a:t>type(var)</a:t>
            </a:r>
            <a:r>
              <a:rPr lang="ca" sz="3123">
                <a:solidFill>
                  <a:schemeClr val="dk2"/>
                </a:solidFill>
              </a:rPr>
              <a:t> </a:t>
            </a:r>
            <a:endParaRPr sz="3123">
              <a:solidFill>
                <a:schemeClr val="dk2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123">
              <a:solidFill>
                <a:schemeClr val="dk2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123">
              <a:solidFill>
                <a:schemeClr val="dk2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ca" sz="2700">
                <a:solidFill>
                  <a:schemeClr val="dk2"/>
                </a:solidFill>
              </a:rPr>
              <a:t>var = “bioinformatics”</a:t>
            </a:r>
            <a:endParaRPr sz="2700">
              <a:solidFill>
                <a:schemeClr val="dk2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ca" sz="2700">
                <a:solidFill>
                  <a:schemeClr val="dk2"/>
                </a:solidFill>
              </a:rPr>
              <a:t>“</a:t>
            </a:r>
            <a:r>
              <a:rPr lang="ca" sz="2700">
                <a:solidFill>
                  <a:schemeClr val="dk2"/>
                </a:solidFill>
              </a:rPr>
              <a:t>bio </a:t>
            </a:r>
            <a:r>
              <a:rPr lang="ca" sz="2700">
                <a:solidFill>
                  <a:schemeClr val="dk2"/>
                </a:solidFill>
              </a:rPr>
              <a:t>”+”is “+”good” </a:t>
            </a:r>
            <a:endParaRPr sz="2700">
              <a:solidFill>
                <a:schemeClr val="dk2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ca" sz="2700">
                <a:solidFill>
                  <a:schemeClr val="dk2"/>
                </a:solidFill>
              </a:rPr>
              <a:t>var = “1”*3 </a:t>
            </a:r>
            <a:endParaRPr sz="2700">
              <a:solidFill>
                <a:schemeClr val="dk2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ca" sz="2700">
                <a:solidFill>
                  <a:schemeClr val="dk2"/>
                </a:solidFill>
              </a:rPr>
              <a:t>“</a:t>
            </a:r>
            <a:r>
              <a:rPr lang="ca" sz="2700">
                <a:solidFill>
                  <a:schemeClr val="dk2"/>
                </a:solidFill>
              </a:rPr>
              <a:t>bioinformatics</a:t>
            </a:r>
            <a:r>
              <a:rPr lang="ca" sz="2700">
                <a:solidFill>
                  <a:schemeClr val="dk2"/>
                </a:solidFill>
              </a:rPr>
              <a:t>”[0] → “b” </a:t>
            </a:r>
            <a:endParaRPr sz="2700">
              <a:solidFill>
                <a:schemeClr val="dk2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ca" sz="2700">
                <a:solidFill>
                  <a:schemeClr val="dk2"/>
                </a:solidFill>
              </a:rPr>
              <a:t>“</a:t>
            </a:r>
            <a:r>
              <a:rPr lang="ca" sz="2700">
                <a:solidFill>
                  <a:schemeClr val="dk2"/>
                </a:solidFill>
              </a:rPr>
              <a:t>bioinformatics</a:t>
            </a:r>
            <a:r>
              <a:rPr lang="ca" sz="2700">
                <a:solidFill>
                  <a:schemeClr val="dk2"/>
                </a:solidFill>
              </a:rPr>
              <a:t>”[-1] → “s”</a:t>
            </a:r>
            <a:endParaRPr sz="2700">
              <a:solidFill>
                <a:schemeClr val="dk2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ca" sz="2700">
                <a:solidFill>
                  <a:schemeClr val="dk2"/>
                </a:solidFill>
              </a:rPr>
              <a:t>“</a:t>
            </a:r>
            <a:r>
              <a:rPr lang="ca" sz="2700">
                <a:solidFill>
                  <a:schemeClr val="dk2"/>
                </a:solidFill>
              </a:rPr>
              <a:t>bioinformatics</a:t>
            </a:r>
            <a:r>
              <a:rPr lang="ca" sz="2700">
                <a:solidFill>
                  <a:schemeClr val="dk2"/>
                </a:solidFill>
              </a:rPr>
              <a:t>”[5:8] → “for” </a:t>
            </a:r>
            <a:endParaRPr sz="2700">
              <a:solidFill>
                <a:schemeClr val="dk2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ca" sz="2700">
                <a:solidFill>
                  <a:schemeClr val="dk2"/>
                </a:solidFill>
              </a:rPr>
              <a:t>“is”[1]=”f” → “if” </a:t>
            </a:r>
            <a:endParaRPr sz="2700">
              <a:solidFill>
                <a:schemeClr val="dk2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ca" sz="2700">
                <a:solidFill>
                  <a:schemeClr val="dk2"/>
                </a:solidFill>
              </a:rPr>
              <a:t>len(“</a:t>
            </a:r>
            <a:r>
              <a:rPr lang="ca" sz="2700">
                <a:solidFill>
                  <a:schemeClr val="dk2"/>
                </a:solidFill>
              </a:rPr>
              <a:t>bioinformatics</a:t>
            </a:r>
            <a:r>
              <a:rPr lang="ca" sz="2700">
                <a:solidFill>
                  <a:schemeClr val="dk2"/>
                </a:solidFill>
              </a:rPr>
              <a:t>”) </a:t>
            </a:r>
            <a:endParaRPr sz="2700">
              <a:solidFill>
                <a:schemeClr val="dk2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ca" sz="2700">
                <a:solidFill>
                  <a:schemeClr val="dk2"/>
                </a:solidFill>
              </a:rPr>
              <a:t>“gg”.upper() → “GG”</a:t>
            </a:r>
            <a:endParaRPr sz="2700">
              <a:solidFill>
                <a:schemeClr val="dk2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ca" sz="2700">
                <a:solidFill>
                  <a:schemeClr val="dk2"/>
                </a:solidFill>
              </a:rPr>
              <a:t>“GG”.lower() → “gg”</a:t>
            </a:r>
            <a:endParaRPr sz="2700">
              <a:solidFill>
                <a:schemeClr val="dk2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ca" sz="2700">
                <a:solidFill>
                  <a:schemeClr val="dk2"/>
                </a:solidFill>
              </a:rPr>
              <a:t>“</a:t>
            </a:r>
            <a:r>
              <a:rPr lang="ca" sz="2700">
                <a:solidFill>
                  <a:schemeClr val="dk2"/>
                </a:solidFill>
              </a:rPr>
              <a:t> is </a:t>
            </a:r>
            <a:r>
              <a:rPr lang="ca" sz="2700">
                <a:solidFill>
                  <a:schemeClr val="dk2"/>
                </a:solidFill>
              </a:rPr>
              <a:t>”.strip() → “is”</a:t>
            </a:r>
            <a:endParaRPr sz="2700">
              <a:solidFill>
                <a:schemeClr val="dk2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ca" sz="2700">
                <a:solidFill>
                  <a:schemeClr val="dk2"/>
                </a:solidFill>
              </a:rPr>
              <a:t>“bioi”.replace(“bio”,”chem”) → “chemi”</a:t>
            </a:r>
            <a:endParaRPr sz="2700">
              <a:solidFill>
                <a:schemeClr val="dk2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ca" sz="2700">
                <a:solidFill>
                  <a:schemeClr val="dk2"/>
                </a:solidFill>
              </a:rPr>
              <a:t>f“{var} is a passd” → “111 is a passd”</a:t>
            </a:r>
            <a:endParaRPr sz="2700">
              <a:solidFill>
                <a:schemeClr val="dk2"/>
              </a:solidFill>
            </a:endParaRPr>
          </a:p>
        </p:txBody>
      </p:sp>
      <p:sp>
        <p:nvSpPr>
          <p:cNvPr id="57" name="Google Shape;57;p13"/>
          <p:cNvSpPr/>
          <p:nvPr/>
        </p:nvSpPr>
        <p:spPr>
          <a:xfrm>
            <a:off x="11279700" y="8881965"/>
            <a:ext cx="4966200" cy="1032600"/>
          </a:xfrm>
          <a:prstGeom prst="roundRect">
            <a:avLst>
              <a:gd fmla="val 16667" name="adj"/>
            </a:avLst>
          </a:prstGeom>
          <a:solidFill>
            <a:srgbClr val="6D9EEB"/>
          </a:solidFill>
          <a:ln>
            <a:noFill/>
          </a:ln>
        </p:spPr>
        <p:txBody>
          <a:bodyPr anchorCtr="0" anchor="ctr" bIns="158625" lIns="158625" spcFirstLastPara="1" rIns="158625" wrap="square" tIns="1586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ca" sz="2850">
                <a:solidFill>
                  <a:schemeClr val="lt1"/>
                </a:solidFill>
              </a:rPr>
              <a:t>Convert data types and </a:t>
            </a:r>
            <a:r>
              <a:rPr b="1" lang="ca" sz="2850">
                <a:solidFill>
                  <a:schemeClr val="lt1"/>
                </a:solidFill>
              </a:rPr>
              <a:t>objects</a:t>
            </a:r>
            <a:r>
              <a:rPr b="1" lang="ca" sz="2850">
                <a:solidFill>
                  <a:schemeClr val="lt1"/>
                </a:solidFill>
              </a:rPr>
              <a:t> one into another</a:t>
            </a:r>
            <a:endParaRPr b="1" sz="2850">
              <a:solidFill>
                <a:schemeClr val="lt1"/>
              </a:solidFill>
              <a:highlight>
                <a:schemeClr val="dk1"/>
              </a:highlight>
            </a:endParaRPr>
          </a:p>
        </p:txBody>
      </p:sp>
      <p:sp>
        <p:nvSpPr>
          <p:cNvPr id="58" name="Google Shape;58;p13"/>
          <p:cNvSpPr txBox="1"/>
          <p:nvPr/>
        </p:nvSpPr>
        <p:spPr>
          <a:xfrm>
            <a:off x="12181400" y="9761772"/>
            <a:ext cx="4157400" cy="3645300"/>
          </a:xfrm>
          <a:prstGeom prst="rect">
            <a:avLst/>
          </a:prstGeom>
          <a:noFill/>
          <a:ln>
            <a:noFill/>
          </a:ln>
        </p:spPr>
        <p:txBody>
          <a:bodyPr anchorCtr="0" anchor="t" bIns="158625" lIns="158625" spcFirstLastPara="1" rIns="158625" wrap="square" tIns="1586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ca" sz="2700">
                <a:solidFill>
                  <a:schemeClr val="dk2"/>
                </a:solidFill>
              </a:rPr>
              <a:t>int(var) # into integer</a:t>
            </a:r>
            <a:endParaRPr sz="2700">
              <a:solidFill>
                <a:schemeClr val="dk2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ca" sz="2700">
                <a:solidFill>
                  <a:schemeClr val="dk2"/>
                </a:solidFill>
              </a:rPr>
              <a:t>float(var) # into float</a:t>
            </a:r>
            <a:endParaRPr sz="2700">
              <a:solidFill>
                <a:schemeClr val="dk2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ca" sz="2700">
                <a:solidFill>
                  <a:schemeClr val="dk2"/>
                </a:solidFill>
              </a:rPr>
              <a:t>str(var) # into string</a:t>
            </a:r>
            <a:endParaRPr sz="2700">
              <a:solidFill>
                <a:schemeClr val="dk2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ca" sz="2700">
                <a:solidFill>
                  <a:schemeClr val="dk2"/>
                </a:solidFill>
              </a:rPr>
              <a:t>bool(var) # into boolean</a:t>
            </a:r>
            <a:endParaRPr sz="2700">
              <a:solidFill>
                <a:schemeClr val="dk2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ca" sz="2700">
                <a:solidFill>
                  <a:schemeClr val="dk2"/>
                </a:solidFill>
              </a:rPr>
              <a:t>list(var) # into list</a:t>
            </a:r>
            <a:endParaRPr sz="2700">
              <a:solidFill>
                <a:schemeClr val="dk2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ca" sz="2700">
                <a:solidFill>
                  <a:schemeClr val="dk2"/>
                </a:solidFill>
              </a:rPr>
              <a:t>dict() # into dictionary</a:t>
            </a:r>
            <a:endParaRPr sz="2700">
              <a:solidFill>
                <a:schemeClr val="dk2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ca" sz="2700">
                <a:solidFill>
                  <a:schemeClr val="dk2"/>
                </a:solidFill>
              </a:rPr>
              <a:t>set(var) # into set</a:t>
            </a:r>
            <a:endParaRPr sz="2700">
              <a:solidFill>
                <a:schemeClr val="dk2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ca" sz="2700">
                <a:solidFill>
                  <a:schemeClr val="dk2"/>
                </a:solidFill>
              </a:rPr>
              <a:t>tuple(var) # into tuple  </a:t>
            </a:r>
            <a:endParaRPr sz="2700">
              <a:solidFill>
                <a:schemeClr val="dk2"/>
              </a:solidFill>
            </a:endParaRPr>
          </a:p>
        </p:txBody>
      </p:sp>
      <p:sp>
        <p:nvSpPr>
          <p:cNvPr id="59" name="Google Shape;59;p13"/>
          <p:cNvSpPr/>
          <p:nvPr/>
        </p:nvSpPr>
        <p:spPr>
          <a:xfrm>
            <a:off x="1855975" y="2033114"/>
            <a:ext cx="2258700" cy="400200"/>
          </a:xfrm>
          <a:prstGeom prst="roundRect">
            <a:avLst>
              <a:gd fmla="val 16667" name="adj"/>
            </a:avLst>
          </a:prstGeom>
          <a:solidFill>
            <a:srgbClr val="FFE59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ca" sz="2700"/>
              <a:t>INTEGER</a:t>
            </a:r>
            <a:endParaRPr sz="2700"/>
          </a:p>
        </p:txBody>
      </p:sp>
      <p:sp>
        <p:nvSpPr>
          <p:cNvPr id="60" name="Google Shape;60;p13"/>
          <p:cNvSpPr/>
          <p:nvPr/>
        </p:nvSpPr>
        <p:spPr>
          <a:xfrm>
            <a:off x="2290200" y="2521735"/>
            <a:ext cx="2258700" cy="400200"/>
          </a:xfrm>
          <a:prstGeom prst="roundRect">
            <a:avLst>
              <a:gd fmla="val 16667" name="adj"/>
            </a:avLst>
          </a:prstGeom>
          <a:solidFill>
            <a:srgbClr val="FFE59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ca" sz="2700"/>
              <a:t>FLOAT</a:t>
            </a:r>
            <a:endParaRPr sz="2700"/>
          </a:p>
        </p:txBody>
      </p:sp>
      <p:sp>
        <p:nvSpPr>
          <p:cNvPr id="61" name="Google Shape;61;p13"/>
          <p:cNvSpPr/>
          <p:nvPr/>
        </p:nvSpPr>
        <p:spPr>
          <a:xfrm>
            <a:off x="0" y="3383609"/>
            <a:ext cx="6208800" cy="867900"/>
          </a:xfrm>
          <a:prstGeom prst="roundRect">
            <a:avLst>
              <a:gd fmla="val 16667" name="adj"/>
            </a:avLst>
          </a:prstGeom>
          <a:solidFill>
            <a:srgbClr val="6AA84F"/>
          </a:solidFill>
          <a:ln>
            <a:noFill/>
          </a:ln>
        </p:spPr>
        <p:txBody>
          <a:bodyPr anchorCtr="0" anchor="ctr" bIns="158625" lIns="158625" spcFirstLastPara="1" rIns="158625" wrap="square" tIns="1586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ca" sz="2864">
                <a:solidFill>
                  <a:schemeClr val="lt1"/>
                </a:solidFill>
              </a:rPr>
              <a:t>Strings</a:t>
            </a:r>
            <a:endParaRPr b="1" sz="2864">
              <a:solidFill>
                <a:schemeClr val="lt1"/>
              </a:solidFill>
              <a:highlight>
                <a:schemeClr val="dk1"/>
              </a:highlight>
            </a:endParaRPr>
          </a:p>
        </p:txBody>
      </p:sp>
      <p:sp>
        <p:nvSpPr>
          <p:cNvPr id="62" name="Google Shape;62;p13"/>
          <p:cNvSpPr/>
          <p:nvPr/>
        </p:nvSpPr>
        <p:spPr>
          <a:xfrm>
            <a:off x="1797600" y="2969435"/>
            <a:ext cx="3564600" cy="400200"/>
          </a:xfrm>
          <a:prstGeom prst="roundRect">
            <a:avLst>
              <a:gd fmla="val 16667" name="adj"/>
            </a:avLst>
          </a:prstGeom>
          <a:solidFill>
            <a:srgbClr val="F4CCCC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ca" sz="2623">
                <a:solidFill>
                  <a:schemeClr val="dk1"/>
                </a:solidFill>
              </a:rPr>
              <a:t>See</a:t>
            </a:r>
            <a:r>
              <a:rPr lang="ca" sz="2623">
                <a:solidFill>
                  <a:schemeClr val="dk1"/>
                </a:solidFill>
              </a:rPr>
              <a:t> variable class</a:t>
            </a:r>
            <a:endParaRPr sz="2200">
              <a:solidFill>
                <a:schemeClr val="dk1"/>
              </a:solidFill>
            </a:endParaRPr>
          </a:p>
        </p:txBody>
      </p:sp>
      <p:sp>
        <p:nvSpPr>
          <p:cNvPr id="63" name="Google Shape;63;p13"/>
          <p:cNvSpPr/>
          <p:nvPr/>
        </p:nvSpPr>
        <p:spPr>
          <a:xfrm>
            <a:off x="4036591" y="4281671"/>
            <a:ext cx="2258700" cy="400200"/>
          </a:xfrm>
          <a:prstGeom prst="roundRect">
            <a:avLst>
              <a:gd fmla="val 16667" name="adj"/>
            </a:avLst>
          </a:prstGeom>
          <a:solidFill>
            <a:srgbClr val="FFE59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ca" sz="2700"/>
              <a:t>STRING</a:t>
            </a:r>
            <a:endParaRPr sz="2700"/>
          </a:p>
        </p:txBody>
      </p:sp>
      <p:sp>
        <p:nvSpPr>
          <p:cNvPr id="64" name="Google Shape;64;p13"/>
          <p:cNvSpPr/>
          <p:nvPr/>
        </p:nvSpPr>
        <p:spPr>
          <a:xfrm>
            <a:off x="3529591" y="4686549"/>
            <a:ext cx="2516700" cy="400200"/>
          </a:xfrm>
          <a:prstGeom prst="roundRect">
            <a:avLst>
              <a:gd fmla="val 16667" name="adj"/>
            </a:avLst>
          </a:prstGeom>
          <a:solidFill>
            <a:srgbClr val="F4CCCC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ca" sz="2700"/>
              <a:t>Concatenation</a:t>
            </a:r>
            <a:endParaRPr sz="2700"/>
          </a:p>
        </p:txBody>
      </p:sp>
      <p:sp>
        <p:nvSpPr>
          <p:cNvPr id="65" name="Google Shape;65;p13"/>
          <p:cNvSpPr/>
          <p:nvPr/>
        </p:nvSpPr>
        <p:spPr>
          <a:xfrm>
            <a:off x="1944801" y="5097801"/>
            <a:ext cx="1812600" cy="400200"/>
          </a:xfrm>
          <a:prstGeom prst="roundRect">
            <a:avLst>
              <a:gd fmla="val 16667" name="adj"/>
            </a:avLst>
          </a:prstGeom>
          <a:solidFill>
            <a:srgbClr val="F4CCCC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ca" sz="2700"/>
              <a:t>R</a:t>
            </a:r>
            <a:r>
              <a:rPr lang="ca" sz="2700"/>
              <a:t>epetition</a:t>
            </a:r>
            <a:endParaRPr sz="2700"/>
          </a:p>
        </p:txBody>
      </p:sp>
      <p:sp>
        <p:nvSpPr>
          <p:cNvPr id="66" name="Google Shape;66;p13"/>
          <p:cNvSpPr/>
          <p:nvPr/>
        </p:nvSpPr>
        <p:spPr>
          <a:xfrm>
            <a:off x="36934" y="9662170"/>
            <a:ext cx="6208800" cy="867900"/>
          </a:xfrm>
          <a:prstGeom prst="roundRect">
            <a:avLst>
              <a:gd fmla="val 16667" name="adj"/>
            </a:avLst>
          </a:prstGeom>
          <a:solidFill>
            <a:srgbClr val="6D9EEB"/>
          </a:solidFill>
          <a:ln>
            <a:noFill/>
          </a:ln>
        </p:spPr>
        <p:txBody>
          <a:bodyPr anchorCtr="0" anchor="ctr" bIns="158625" lIns="158625" spcFirstLastPara="1" rIns="158625" wrap="square" tIns="1586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ca" sz="2864">
                <a:solidFill>
                  <a:schemeClr val="lt1"/>
                </a:solidFill>
              </a:rPr>
              <a:t>Boolean</a:t>
            </a:r>
            <a:endParaRPr b="1" sz="2864">
              <a:solidFill>
                <a:schemeClr val="lt1"/>
              </a:solidFill>
              <a:highlight>
                <a:schemeClr val="dk1"/>
              </a:highlight>
            </a:endParaRPr>
          </a:p>
        </p:txBody>
      </p:sp>
      <p:sp>
        <p:nvSpPr>
          <p:cNvPr id="67" name="Google Shape;67;p13"/>
          <p:cNvSpPr/>
          <p:nvPr/>
        </p:nvSpPr>
        <p:spPr>
          <a:xfrm>
            <a:off x="3948884" y="5414397"/>
            <a:ext cx="2461200" cy="400200"/>
          </a:xfrm>
          <a:prstGeom prst="roundRect">
            <a:avLst>
              <a:gd fmla="val 16667" name="adj"/>
            </a:avLst>
          </a:prstGeom>
          <a:solidFill>
            <a:srgbClr val="F4CCCC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ca" sz="2700"/>
              <a:t>First character</a:t>
            </a:r>
            <a:endParaRPr sz="2700"/>
          </a:p>
        </p:txBody>
      </p:sp>
      <p:sp>
        <p:nvSpPr>
          <p:cNvPr id="68" name="Google Shape;68;p13"/>
          <p:cNvSpPr txBox="1"/>
          <p:nvPr/>
        </p:nvSpPr>
        <p:spPr>
          <a:xfrm>
            <a:off x="-78521" y="10372721"/>
            <a:ext cx="13101900" cy="2814000"/>
          </a:xfrm>
          <a:prstGeom prst="rect">
            <a:avLst/>
          </a:prstGeom>
          <a:noFill/>
          <a:ln>
            <a:noFill/>
          </a:ln>
        </p:spPr>
        <p:txBody>
          <a:bodyPr anchorCtr="0" anchor="t" bIns="158625" lIns="158625" spcFirstLastPara="1" rIns="158625" wrap="square" tIns="1586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ca" sz="2700">
                <a:solidFill>
                  <a:schemeClr val="dk2"/>
                </a:solidFill>
              </a:rPr>
              <a:t>1 == 2 → False</a:t>
            </a:r>
            <a:endParaRPr sz="2700">
              <a:solidFill>
                <a:schemeClr val="dk2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ca" sz="2700">
                <a:solidFill>
                  <a:schemeClr val="dk2"/>
                </a:solidFill>
              </a:rPr>
              <a:t>1&lt;2 → True</a:t>
            </a:r>
            <a:endParaRPr sz="2700">
              <a:solidFill>
                <a:schemeClr val="dk2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ca" sz="2700">
                <a:solidFill>
                  <a:schemeClr val="dk2"/>
                </a:solidFill>
              </a:rPr>
              <a:t>1 != 2 → True</a:t>
            </a:r>
            <a:endParaRPr sz="2700">
              <a:solidFill>
                <a:schemeClr val="dk2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ca" sz="2700">
                <a:solidFill>
                  <a:schemeClr val="dk2"/>
                </a:solidFill>
              </a:rPr>
              <a:t>bool(0) // bool(“”) // bool([]) → False</a:t>
            </a:r>
            <a:endParaRPr sz="2700">
              <a:solidFill>
                <a:schemeClr val="dk2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ca" sz="2700">
                <a:solidFill>
                  <a:schemeClr val="dk2"/>
                </a:solidFill>
              </a:rPr>
              <a:t>bool(1) // bool(“hi”) // bool([“hi”]) → True</a:t>
            </a:r>
            <a:endParaRPr sz="2700">
              <a:solidFill>
                <a:schemeClr val="dk2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ca" sz="2700">
                <a:solidFill>
                  <a:schemeClr val="dk2"/>
                </a:solidFill>
              </a:rPr>
              <a:t>(0 </a:t>
            </a:r>
            <a:r>
              <a:rPr b="1" lang="ca" sz="2700">
                <a:solidFill>
                  <a:schemeClr val="dk2"/>
                </a:solidFill>
              </a:rPr>
              <a:t>and </a:t>
            </a:r>
            <a:r>
              <a:rPr lang="ca" sz="2700">
                <a:solidFill>
                  <a:schemeClr val="dk2"/>
                </a:solidFill>
              </a:rPr>
              <a:t>1) → False  // (</a:t>
            </a:r>
            <a:r>
              <a:rPr lang="ca" sz="2700">
                <a:solidFill>
                  <a:schemeClr val="dk2"/>
                </a:solidFill>
              </a:rPr>
              <a:t>0 </a:t>
            </a:r>
            <a:r>
              <a:rPr b="1" lang="ca" sz="2700">
                <a:solidFill>
                  <a:schemeClr val="dk2"/>
                </a:solidFill>
              </a:rPr>
              <a:t>or </a:t>
            </a:r>
            <a:r>
              <a:rPr lang="ca" sz="2700">
                <a:solidFill>
                  <a:schemeClr val="dk2"/>
                </a:solidFill>
              </a:rPr>
              <a:t>1</a:t>
            </a:r>
            <a:r>
              <a:rPr lang="ca" sz="2700">
                <a:solidFill>
                  <a:schemeClr val="dk2"/>
                </a:solidFill>
              </a:rPr>
              <a:t>) → True // (not 0) → True</a:t>
            </a:r>
            <a:endParaRPr sz="2700">
              <a:solidFill>
                <a:schemeClr val="dk2"/>
              </a:solidFill>
            </a:endParaRPr>
          </a:p>
        </p:txBody>
      </p:sp>
      <p:sp>
        <p:nvSpPr>
          <p:cNvPr id="69" name="Google Shape;69;p13"/>
          <p:cNvSpPr/>
          <p:nvPr/>
        </p:nvSpPr>
        <p:spPr>
          <a:xfrm>
            <a:off x="4128921" y="5837918"/>
            <a:ext cx="2461200" cy="400200"/>
          </a:xfrm>
          <a:prstGeom prst="roundRect">
            <a:avLst>
              <a:gd fmla="val 16667" name="adj"/>
            </a:avLst>
          </a:prstGeom>
          <a:solidFill>
            <a:srgbClr val="F4CCCC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ca" sz="2700"/>
              <a:t>Last</a:t>
            </a:r>
            <a:r>
              <a:rPr lang="ca" sz="2700"/>
              <a:t> character</a:t>
            </a:r>
            <a:endParaRPr sz="2700"/>
          </a:p>
        </p:txBody>
      </p:sp>
      <p:sp>
        <p:nvSpPr>
          <p:cNvPr id="70" name="Google Shape;70;p13"/>
          <p:cNvSpPr/>
          <p:nvPr/>
        </p:nvSpPr>
        <p:spPr>
          <a:xfrm>
            <a:off x="4520753" y="6261621"/>
            <a:ext cx="1556400" cy="400200"/>
          </a:xfrm>
          <a:prstGeom prst="roundRect">
            <a:avLst>
              <a:gd fmla="val 16667" name="adj"/>
            </a:avLst>
          </a:prstGeom>
          <a:solidFill>
            <a:srgbClr val="F4CCCC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ca" sz="2700"/>
              <a:t>Slicing</a:t>
            </a:r>
            <a:endParaRPr sz="2700"/>
          </a:p>
        </p:txBody>
      </p:sp>
      <p:sp>
        <p:nvSpPr>
          <p:cNvPr id="71" name="Google Shape;71;p13"/>
          <p:cNvSpPr/>
          <p:nvPr/>
        </p:nvSpPr>
        <p:spPr>
          <a:xfrm>
            <a:off x="2572516" y="6681052"/>
            <a:ext cx="2366100" cy="400200"/>
          </a:xfrm>
          <a:prstGeom prst="roundRect">
            <a:avLst>
              <a:gd fmla="val 16667" name="adj"/>
            </a:avLst>
          </a:prstGeom>
          <a:solidFill>
            <a:srgbClr val="F4CCCC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ca" sz="2700"/>
              <a:t>Replacement</a:t>
            </a:r>
            <a:endParaRPr sz="2700"/>
          </a:p>
        </p:txBody>
      </p:sp>
      <p:sp>
        <p:nvSpPr>
          <p:cNvPr id="72" name="Google Shape;72;p13"/>
          <p:cNvSpPr/>
          <p:nvPr/>
        </p:nvSpPr>
        <p:spPr>
          <a:xfrm>
            <a:off x="3423416" y="7111575"/>
            <a:ext cx="2366100" cy="400200"/>
          </a:xfrm>
          <a:prstGeom prst="roundRect">
            <a:avLst>
              <a:gd fmla="val 16667" name="adj"/>
            </a:avLst>
          </a:prstGeom>
          <a:solidFill>
            <a:srgbClr val="F4CCCC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ca" sz="2700"/>
              <a:t>Getting length</a:t>
            </a:r>
            <a:endParaRPr sz="2700"/>
          </a:p>
        </p:txBody>
      </p:sp>
      <p:sp>
        <p:nvSpPr>
          <p:cNvPr id="73" name="Google Shape;73;p13"/>
          <p:cNvSpPr/>
          <p:nvPr/>
        </p:nvSpPr>
        <p:spPr>
          <a:xfrm>
            <a:off x="3352326" y="7550877"/>
            <a:ext cx="2366100" cy="400200"/>
          </a:xfrm>
          <a:prstGeom prst="roundRect">
            <a:avLst>
              <a:gd fmla="val 16667" name="adj"/>
            </a:avLst>
          </a:prstGeom>
          <a:solidFill>
            <a:srgbClr val="F4CCCC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ca" sz="2700"/>
              <a:t>Capital letters </a:t>
            </a:r>
            <a:endParaRPr sz="2700"/>
          </a:p>
        </p:txBody>
      </p:sp>
      <p:sp>
        <p:nvSpPr>
          <p:cNvPr id="74" name="Google Shape;74;p13"/>
          <p:cNvSpPr/>
          <p:nvPr/>
        </p:nvSpPr>
        <p:spPr>
          <a:xfrm>
            <a:off x="3320126" y="7978607"/>
            <a:ext cx="2366100" cy="400200"/>
          </a:xfrm>
          <a:prstGeom prst="roundRect">
            <a:avLst>
              <a:gd fmla="val 16667" name="adj"/>
            </a:avLst>
          </a:prstGeom>
          <a:solidFill>
            <a:srgbClr val="F4CCCC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ca" sz="2700"/>
              <a:t>Lower</a:t>
            </a:r>
            <a:r>
              <a:rPr lang="ca" sz="2700"/>
              <a:t> letters </a:t>
            </a:r>
            <a:endParaRPr sz="2700"/>
          </a:p>
        </p:txBody>
      </p:sp>
      <p:sp>
        <p:nvSpPr>
          <p:cNvPr id="75" name="Google Shape;75;p13"/>
          <p:cNvSpPr/>
          <p:nvPr/>
        </p:nvSpPr>
        <p:spPr>
          <a:xfrm>
            <a:off x="2938190" y="8409171"/>
            <a:ext cx="2626800" cy="400200"/>
          </a:xfrm>
          <a:prstGeom prst="roundRect">
            <a:avLst>
              <a:gd fmla="val 16667" name="adj"/>
            </a:avLst>
          </a:prstGeom>
          <a:solidFill>
            <a:srgbClr val="F4CCCC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ca" sz="2700"/>
              <a:t>Space removal</a:t>
            </a:r>
            <a:endParaRPr sz="2700"/>
          </a:p>
        </p:txBody>
      </p:sp>
      <p:sp>
        <p:nvSpPr>
          <p:cNvPr id="76" name="Google Shape;76;p13"/>
          <p:cNvSpPr/>
          <p:nvPr/>
        </p:nvSpPr>
        <p:spPr>
          <a:xfrm>
            <a:off x="6046292" y="8774298"/>
            <a:ext cx="2366100" cy="400200"/>
          </a:xfrm>
          <a:prstGeom prst="roundRect">
            <a:avLst>
              <a:gd fmla="val 16667" name="adj"/>
            </a:avLst>
          </a:prstGeom>
          <a:solidFill>
            <a:srgbClr val="F4CCCC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ca" sz="2700"/>
              <a:t>Replacement</a:t>
            </a:r>
            <a:endParaRPr sz="2700"/>
          </a:p>
        </p:txBody>
      </p:sp>
      <p:sp>
        <p:nvSpPr>
          <p:cNvPr id="77" name="Google Shape;77;p13"/>
          <p:cNvSpPr/>
          <p:nvPr/>
        </p:nvSpPr>
        <p:spPr>
          <a:xfrm>
            <a:off x="5886391" y="9240060"/>
            <a:ext cx="2626800" cy="400200"/>
          </a:xfrm>
          <a:prstGeom prst="roundRect">
            <a:avLst>
              <a:gd fmla="val 16667" name="adj"/>
            </a:avLst>
          </a:prstGeom>
          <a:solidFill>
            <a:srgbClr val="FFE59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ca" sz="2700"/>
              <a:t>Format </a:t>
            </a:r>
            <a:r>
              <a:rPr lang="ca" sz="2700"/>
              <a:t>Strings</a:t>
            </a:r>
            <a:endParaRPr sz="2700"/>
          </a:p>
        </p:txBody>
      </p:sp>
      <p:sp>
        <p:nvSpPr>
          <p:cNvPr id="78" name="Google Shape;78;p13"/>
          <p:cNvSpPr/>
          <p:nvPr/>
        </p:nvSpPr>
        <p:spPr>
          <a:xfrm>
            <a:off x="6683850" y="1152724"/>
            <a:ext cx="9660000" cy="867900"/>
          </a:xfrm>
          <a:prstGeom prst="roundRect">
            <a:avLst>
              <a:gd fmla="val 16667" name="adj"/>
            </a:avLst>
          </a:prstGeom>
          <a:solidFill>
            <a:srgbClr val="CC0000"/>
          </a:solidFill>
          <a:ln>
            <a:noFill/>
          </a:ln>
        </p:spPr>
        <p:txBody>
          <a:bodyPr anchorCtr="0" anchor="ctr" bIns="158625" lIns="158625" spcFirstLastPara="1" rIns="158625" wrap="square" tIns="1586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ca" sz="2864">
                <a:solidFill>
                  <a:schemeClr val="lt1"/>
                </a:solidFill>
              </a:rPr>
              <a:t>Lists</a:t>
            </a:r>
            <a:endParaRPr b="1" sz="2864">
              <a:solidFill>
                <a:schemeClr val="lt1"/>
              </a:solidFill>
              <a:highlight>
                <a:schemeClr val="dk1"/>
              </a:highlight>
            </a:endParaRPr>
          </a:p>
        </p:txBody>
      </p:sp>
      <p:sp>
        <p:nvSpPr>
          <p:cNvPr id="79" name="Google Shape;79;p13"/>
          <p:cNvSpPr txBox="1"/>
          <p:nvPr/>
        </p:nvSpPr>
        <p:spPr>
          <a:xfrm>
            <a:off x="6683850" y="1911259"/>
            <a:ext cx="8604300" cy="2091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ca" sz="2700">
                <a:solidFill>
                  <a:schemeClr val="dk2"/>
                </a:solidFill>
              </a:rPr>
              <a:t>l</a:t>
            </a:r>
            <a:r>
              <a:rPr lang="ca" sz="2700">
                <a:solidFill>
                  <a:schemeClr val="dk2"/>
                </a:solidFill>
              </a:rPr>
              <a:t> = [“apple”,“banana”,“chocolate”]</a:t>
            </a:r>
            <a:endParaRPr sz="2700">
              <a:solidFill>
                <a:schemeClr val="dk2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ca" sz="2700">
                <a:solidFill>
                  <a:schemeClr val="dk2"/>
                </a:solidFill>
              </a:rPr>
              <a:t>l[0] → “apple”					</a:t>
            </a:r>
            <a:r>
              <a:rPr lang="ca" sz="2700">
                <a:solidFill>
                  <a:schemeClr val="dk2"/>
                </a:solidFill>
              </a:rPr>
              <a:t>l[0]=“cheese”</a:t>
            </a:r>
            <a:endParaRPr sz="2700">
              <a:solidFill>
                <a:schemeClr val="dk2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ca" sz="2700">
                <a:solidFill>
                  <a:schemeClr val="dk2"/>
                </a:solidFill>
              </a:rPr>
              <a:t>l[1:3] → [“banana”,“chocolate”]</a:t>
            </a:r>
            <a:endParaRPr sz="2700">
              <a:solidFill>
                <a:schemeClr val="dk2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ca" sz="2700">
                <a:solidFill>
                  <a:schemeClr val="dk2"/>
                </a:solidFill>
              </a:rPr>
              <a:t>l.append(“cheese”) </a:t>
            </a:r>
            <a:endParaRPr sz="2700">
              <a:solidFill>
                <a:schemeClr val="dk2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ca" sz="2700">
                <a:solidFill>
                  <a:schemeClr val="dk2"/>
                </a:solidFill>
              </a:rPr>
              <a:t>ll = [ [87, 23, 50], [47, 3849, 2] ]</a:t>
            </a:r>
            <a:endParaRPr sz="2700">
              <a:solidFill>
                <a:schemeClr val="dk2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ca" sz="2700">
                <a:solidFill>
                  <a:schemeClr val="dk2"/>
                </a:solidFill>
              </a:rPr>
              <a:t>ll[1][2] → 2</a:t>
            </a:r>
            <a:endParaRPr sz="2700">
              <a:solidFill>
                <a:schemeClr val="dk2"/>
              </a:solidFill>
            </a:endParaRPr>
          </a:p>
        </p:txBody>
      </p:sp>
      <p:sp>
        <p:nvSpPr>
          <p:cNvPr id="80" name="Google Shape;80;p13"/>
          <p:cNvSpPr/>
          <p:nvPr/>
        </p:nvSpPr>
        <p:spPr>
          <a:xfrm>
            <a:off x="11904700" y="2018871"/>
            <a:ext cx="2258700" cy="400200"/>
          </a:xfrm>
          <a:prstGeom prst="roundRect">
            <a:avLst>
              <a:gd fmla="val 16667" name="adj"/>
            </a:avLst>
          </a:prstGeom>
          <a:solidFill>
            <a:srgbClr val="FFE59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ca" sz="2700"/>
              <a:t>LIST</a:t>
            </a:r>
            <a:endParaRPr sz="2700"/>
          </a:p>
        </p:txBody>
      </p:sp>
      <p:sp>
        <p:nvSpPr>
          <p:cNvPr id="81" name="Google Shape;81;p13"/>
          <p:cNvSpPr/>
          <p:nvPr/>
        </p:nvSpPr>
        <p:spPr>
          <a:xfrm>
            <a:off x="8880400" y="2447356"/>
            <a:ext cx="1911000" cy="400200"/>
          </a:xfrm>
          <a:prstGeom prst="roundRect">
            <a:avLst>
              <a:gd fmla="val 16667" name="adj"/>
            </a:avLst>
          </a:prstGeom>
          <a:solidFill>
            <a:srgbClr val="F4CCCC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ca" sz="2700"/>
              <a:t>Accessing</a:t>
            </a:r>
            <a:endParaRPr sz="2700"/>
          </a:p>
        </p:txBody>
      </p:sp>
      <p:sp>
        <p:nvSpPr>
          <p:cNvPr id="82" name="Google Shape;82;p13"/>
          <p:cNvSpPr/>
          <p:nvPr/>
        </p:nvSpPr>
        <p:spPr>
          <a:xfrm>
            <a:off x="13023375" y="2437637"/>
            <a:ext cx="2918100" cy="400200"/>
          </a:xfrm>
          <a:prstGeom prst="roundRect">
            <a:avLst>
              <a:gd fmla="val 16667" name="adj"/>
            </a:avLst>
          </a:prstGeom>
          <a:solidFill>
            <a:srgbClr val="F4CCCC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ca" sz="2700"/>
              <a:t>Replace items</a:t>
            </a:r>
            <a:endParaRPr sz="2700"/>
          </a:p>
        </p:txBody>
      </p:sp>
      <p:sp>
        <p:nvSpPr>
          <p:cNvPr id="83" name="Google Shape;83;p13"/>
          <p:cNvSpPr/>
          <p:nvPr/>
        </p:nvSpPr>
        <p:spPr>
          <a:xfrm>
            <a:off x="2497216" y="10556718"/>
            <a:ext cx="2516700" cy="400200"/>
          </a:xfrm>
          <a:prstGeom prst="roundRect">
            <a:avLst>
              <a:gd fmla="val 16667" name="adj"/>
            </a:avLst>
          </a:prstGeom>
          <a:solidFill>
            <a:srgbClr val="F4CCCC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ca" sz="2700"/>
              <a:t>equal?</a:t>
            </a:r>
            <a:endParaRPr sz="2700"/>
          </a:p>
        </p:txBody>
      </p:sp>
      <p:sp>
        <p:nvSpPr>
          <p:cNvPr id="84" name="Google Shape;84;p13"/>
          <p:cNvSpPr/>
          <p:nvPr/>
        </p:nvSpPr>
        <p:spPr>
          <a:xfrm>
            <a:off x="2027284" y="10980418"/>
            <a:ext cx="2516700" cy="400200"/>
          </a:xfrm>
          <a:prstGeom prst="roundRect">
            <a:avLst>
              <a:gd fmla="val 16667" name="adj"/>
            </a:avLst>
          </a:prstGeom>
          <a:solidFill>
            <a:srgbClr val="F4CCCC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ca" sz="2700"/>
              <a:t>greater than?</a:t>
            </a:r>
            <a:endParaRPr sz="2700"/>
          </a:p>
        </p:txBody>
      </p:sp>
      <p:sp>
        <p:nvSpPr>
          <p:cNvPr id="85" name="Google Shape;85;p13"/>
          <p:cNvSpPr/>
          <p:nvPr/>
        </p:nvSpPr>
        <p:spPr>
          <a:xfrm>
            <a:off x="2344768" y="11411731"/>
            <a:ext cx="2516700" cy="400200"/>
          </a:xfrm>
          <a:prstGeom prst="roundRect">
            <a:avLst>
              <a:gd fmla="val 16667" name="adj"/>
            </a:avLst>
          </a:prstGeom>
          <a:solidFill>
            <a:srgbClr val="F4CCCC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ca" sz="2700"/>
              <a:t>different?</a:t>
            </a:r>
            <a:endParaRPr sz="2700"/>
          </a:p>
        </p:txBody>
      </p:sp>
      <p:sp>
        <p:nvSpPr>
          <p:cNvPr id="86" name="Google Shape;86;p13"/>
          <p:cNvSpPr/>
          <p:nvPr/>
        </p:nvSpPr>
        <p:spPr>
          <a:xfrm>
            <a:off x="6077150" y="11101175"/>
            <a:ext cx="3331500" cy="1408800"/>
          </a:xfrm>
          <a:prstGeom prst="roundRect">
            <a:avLst>
              <a:gd fmla="val 16667" name="adj"/>
            </a:avLst>
          </a:prstGeom>
          <a:solidFill>
            <a:srgbClr val="FFE59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ca" sz="2700"/>
              <a:t>other </a:t>
            </a:r>
            <a:r>
              <a:rPr lang="ca" sz="2700"/>
              <a:t>data</a:t>
            </a:r>
            <a:r>
              <a:rPr lang="ca" sz="2700"/>
              <a:t> types can be interpreted as boolean</a:t>
            </a:r>
            <a:endParaRPr sz="2700"/>
          </a:p>
        </p:txBody>
      </p:sp>
      <p:sp>
        <p:nvSpPr>
          <p:cNvPr id="87" name="Google Shape;87;p13"/>
          <p:cNvSpPr/>
          <p:nvPr/>
        </p:nvSpPr>
        <p:spPr>
          <a:xfrm>
            <a:off x="11584125" y="2847556"/>
            <a:ext cx="1911000" cy="400200"/>
          </a:xfrm>
          <a:prstGeom prst="roundRect">
            <a:avLst>
              <a:gd fmla="val 16667" name="adj"/>
            </a:avLst>
          </a:prstGeom>
          <a:solidFill>
            <a:srgbClr val="F4CCCC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ca" sz="2700"/>
              <a:t>Slicing</a:t>
            </a:r>
            <a:endParaRPr sz="2700"/>
          </a:p>
        </p:txBody>
      </p:sp>
      <p:sp>
        <p:nvSpPr>
          <p:cNvPr id="88" name="Google Shape;88;p13"/>
          <p:cNvSpPr/>
          <p:nvPr/>
        </p:nvSpPr>
        <p:spPr>
          <a:xfrm>
            <a:off x="6601550" y="4550729"/>
            <a:ext cx="9660000" cy="867900"/>
          </a:xfrm>
          <a:prstGeom prst="roundRect">
            <a:avLst>
              <a:gd fmla="val 16667" name="adj"/>
            </a:avLst>
          </a:prstGeom>
          <a:solidFill>
            <a:srgbClr val="BF9000"/>
          </a:solidFill>
          <a:ln>
            <a:noFill/>
          </a:ln>
        </p:spPr>
        <p:txBody>
          <a:bodyPr anchorCtr="0" anchor="ctr" bIns="158625" lIns="158625" spcFirstLastPara="1" rIns="158625" wrap="square" tIns="1586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ca" sz="2864">
                <a:solidFill>
                  <a:schemeClr val="lt1"/>
                </a:solidFill>
              </a:rPr>
              <a:t>Dictionaries</a:t>
            </a:r>
            <a:endParaRPr b="1" sz="2864">
              <a:solidFill>
                <a:schemeClr val="lt1"/>
              </a:solidFill>
              <a:highlight>
                <a:schemeClr val="dk1"/>
              </a:highlight>
            </a:endParaRPr>
          </a:p>
        </p:txBody>
      </p:sp>
      <p:sp>
        <p:nvSpPr>
          <p:cNvPr id="89" name="Google Shape;89;p13"/>
          <p:cNvSpPr/>
          <p:nvPr/>
        </p:nvSpPr>
        <p:spPr>
          <a:xfrm>
            <a:off x="8513203" y="12527999"/>
            <a:ext cx="3564600" cy="400200"/>
          </a:xfrm>
          <a:prstGeom prst="roundRect">
            <a:avLst>
              <a:gd fmla="val 16667" name="adj"/>
            </a:avLst>
          </a:prstGeom>
          <a:solidFill>
            <a:srgbClr val="FFE59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ca" sz="2700"/>
              <a:t>logical operators</a:t>
            </a:r>
            <a:endParaRPr sz="2700"/>
          </a:p>
        </p:txBody>
      </p:sp>
      <p:sp>
        <p:nvSpPr>
          <p:cNvPr id="90" name="Google Shape;90;p13"/>
          <p:cNvSpPr txBox="1"/>
          <p:nvPr/>
        </p:nvSpPr>
        <p:spPr>
          <a:xfrm>
            <a:off x="6601550" y="5353668"/>
            <a:ext cx="10059900" cy="461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ca" sz="2700">
                <a:solidFill>
                  <a:schemeClr val="dk2"/>
                </a:solidFill>
              </a:rPr>
              <a:t>d</a:t>
            </a:r>
            <a:r>
              <a:rPr lang="ca" sz="2700">
                <a:solidFill>
                  <a:schemeClr val="dk2"/>
                </a:solidFill>
              </a:rPr>
              <a:t> = </a:t>
            </a:r>
            <a:r>
              <a:rPr lang="ca" sz="2700">
                <a:solidFill>
                  <a:schemeClr val="dk2"/>
                </a:solidFill>
              </a:rPr>
              <a:t>{"Monday":'Gym','Tuesday':'Bioinformatics'}</a:t>
            </a:r>
            <a:endParaRPr sz="2700">
              <a:solidFill>
                <a:schemeClr val="dk2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ca" sz="2700">
                <a:solidFill>
                  <a:schemeClr val="dk2"/>
                </a:solidFill>
              </a:rPr>
              <a:t>d[“Monday”]</a:t>
            </a:r>
            <a:r>
              <a:rPr lang="ca" sz="2700">
                <a:solidFill>
                  <a:schemeClr val="dk2"/>
                </a:solidFill>
              </a:rPr>
              <a:t> → </a:t>
            </a:r>
            <a:r>
              <a:rPr lang="ca" sz="2700">
                <a:solidFill>
                  <a:schemeClr val="dk2"/>
                </a:solidFill>
              </a:rPr>
              <a:t>“Gym”					d.get(“Monday”) and →</a:t>
            </a:r>
            <a:endParaRPr sz="2700">
              <a:solidFill>
                <a:schemeClr val="dk2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ca" sz="2700">
                <a:solidFill>
                  <a:schemeClr val="dk2"/>
                </a:solidFill>
              </a:rPr>
              <a:t>d[“Monday”]= “UB”						d[“W”]=“Yoga”</a:t>
            </a:r>
            <a:endParaRPr sz="2700">
              <a:solidFill>
                <a:schemeClr val="dk2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ca" sz="2700">
                <a:solidFill>
                  <a:schemeClr val="dk2"/>
                </a:solidFill>
              </a:rPr>
              <a:t>del d[“Monday]						   d.clear()</a:t>
            </a:r>
            <a:endParaRPr sz="2700">
              <a:solidFill>
                <a:schemeClr val="dk2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ca" sz="2700">
                <a:solidFill>
                  <a:schemeClr val="dk2"/>
                </a:solidFill>
              </a:rPr>
              <a:t>d.pop[“Monday”]					   d.popitem()</a:t>
            </a:r>
            <a:endParaRPr sz="2700">
              <a:solidFill>
                <a:schemeClr val="dk2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ca" sz="2700">
                <a:solidFill>
                  <a:schemeClr val="dk2"/>
                </a:solidFill>
              </a:rPr>
              <a:t>d.update({“W”: “Yoga”})</a:t>
            </a:r>
            <a:endParaRPr sz="2700">
              <a:solidFill>
                <a:schemeClr val="dk2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ca" sz="2700">
                <a:solidFill>
                  <a:schemeClr val="dk2"/>
                </a:solidFill>
              </a:rPr>
              <a:t>dd = {“Wednesday”: {“morning”: ”Math”, “afternoon”: ”History”} }</a:t>
            </a:r>
            <a:endParaRPr sz="2700">
              <a:solidFill>
                <a:schemeClr val="dk2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ca" sz="2700">
                <a:solidFill>
                  <a:schemeClr val="dk2"/>
                </a:solidFill>
              </a:rPr>
              <a:t>dd[“Wednesday”][“afternoon”] → “History”</a:t>
            </a:r>
            <a:endParaRPr sz="2700">
              <a:solidFill>
                <a:schemeClr val="dk2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700">
              <a:solidFill>
                <a:schemeClr val="dk2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700">
              <a:solidFill>
                <a:schemeClr val="dk2"/>
              </a:solidFill>
            </a:endParaRPr>
          </a:p>
        </p:txBody>
      </p:sp>
      <p:sp>
        <p:nvSpPr>
          <p:cNvPr id="91" name="Google Shape;91;p13"/>
          <p:cNvSpPr/>
          <p:nvPr/>
        </p:nvSpPr>
        <p:spPr>
          <a:xfrm>
            <a:off x="10084500" y="5874014"/>
            <a:ext cx="1911000" cy="400200"/>
          </a:xfrm>
          <a:prstGeom prst="roundRect">
            <a:avLst>
              <a:gd fmla="val 16667" name="adj"/>
            </a:avLst>
          </a:prstGeom>
          <a:solidFill>
            <a:srgbClr val="F4CCCC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ca" sz="2700"/>
              <a:t>Accessing</a:t>
            </a:r>
            <a:endParaRPr sz="2700"/>
          </a:p>
        </p:txBody>
      </p:sp>
      <p:sp>
        <p:nvSpPr>
          <p:cNvPr id="92" name="Google Shape;92;p13"/>
          <p:cNvSpPr/>
          <p:nvPr/>
        </p:nvSpPr>
        <p:spPr>
          <a:xfrm>
            <a:off x="13879808" y="5468916"/>
            <a:ext cx="2366100" cy="400200"/>
          </a:xfrm>
          <a:prstGeom prst="roundRect">
            <a:avLst>
              <a:gd fmla="val 16667" name="adj"/>
            </a:avLst>
          </a:prstGeom>
          <a:solidFill>
            <a:srgbClr val="FFE59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ca" sz="2700"/>
              <a:t>DICTIONARY</a:t>
            </a:r>
            <a:endParaRPr sz="2700"/>
          </a:p>
        </p:txBody>
      </p:sp>
      <p:sp>
        <p:nvSpPr>
          <p:cNvPr id="93" name="Google Shape;93;p13"/>
          <p:cNvSpPr/>
          <p:nvPr/>
        </p:nvSpPr>
        <p:spPr>
          <a:xfrm>
            <a:off x="9559366" y="6301328"/>
            <a:ext cx="2461200" cy="400200"/>
          </a:xfrm>
          <a:prstGeom prst="roundRect">
            <a:avLst>
              <a:gd fmla="val 16667" name="adj"/>
            </a:avLst>
          </a:prstGeom>
          <a:solidFill>
            <a:srgbClr val="F4CCCC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ca" sz="2700"/>
              <a:t>Update</a:t>
            </a:r>
            <a:r>
              <a:rPr lang="ca" sz="2700"/>
              <a:t> items</a:t>
            </a:r>
            <a:endParaRPr sz="2700"/>
          </a:p>
        </p:txBody>
      </p:sp>
      <p:sp>
        <p:nvSpPr>
          <p:cNvPr id="94" name="Google Shape;94;p13"/>
          <p:cNvSpPr/>
          <p:nvPr/>
        </p:nvSpPr>
        <p:spPr>
          <a:xfrm>
            <a:off x="14361473" y="6284006"/>
            <a:ext cx="1911000" cy="400200"/>
          </a:xfrm>
          <a:prstGeom prst="roundRect">
            <a:avLst>
              <a:gd fmla="val 16667" name="adj"/>
            </a:avLst>
          </a:prstGeom>
          <a:solidFill>
            <a:srgbClr val="F4CCCC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ca" sz="2700"/>
              <a:t>Adding</a:t>
            </a:r>
            <a:r>
              <a:rPr lang="ca" sz="2700"/>
              <a:t> </a:t>
            </a:r>
            <a:endParaRPr sz="2700"/>
          </a:p>
        </p:txBody>
      </p:sp>
      <p:sp>
        <p:nvSpPr>
          <p:cNvPr id="95" name="Google Shape;95;p13"/>
          <p:cNvSpPr/>
          <p:nvPr/>
        </p:nvSpPr>
        <p:spPr>
          <a:xfrm>
            <a:off x="9240600" y="6706134"/>
            <a:ext cx="2258700" cy="806400"/>
          </a:xfrm>
          <a:prstGeom prst="roundRect">
            <a:avLst>
              <a:gd fmla="val 16667" name="adj"/>
            </a:avLst>
          </a:prstGeom>
          <a:solidFill>
            <a:srgbClr val="F4CCCC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ca" sz="2700"/>
              <a:t>Removing key</a:t>
            </a:r>
            <a:endParaRPr sz="2700"/>
          </a:p>
        </p:txBody>
      </p:sp>
      <p:sp>
        <p:nvSpPr>
          <p:cNvPr id="96" name="Google Shape;96;p13"/>
          <p:cNvSpPr/>
          <p:nvPr/>
        </p:nvSpPr>
        <p:spPr>
          <a:xfrm>
            <a:off x="13288825" y="7099072"/>
            <a:ext cx="2983800" cy="400200"/>
          </a:xfrm>
          <a:prstGeom prst="roundRect">
            <a:avLst>
              <a:gd fmla="val 16667" name="adj"/>
            </a:avLst>
          </a:prstGeom>
          <a:solidFill>
            <a:srgbClr val="F4CCCC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ca" sz="2700"/>
              <a:t>Remove last item</a:t>
            </a:r>
            <a:endParaRPr sz="2700"/>
          </a:p>
        </p:txBody>
      </p:sp>
      <p:sp>
        <p:nvSpPr>
          <p:cNvPr id="97" name="Google Shape;97;p13"/>
          <p:cNvSpPr/>
          <p:nvPr/>
        </p:nvSpPr>
        <p:spPr>
          <a:xfrm>
            <a:off x="12941075" y="6691534"/>
            <a:ext cx="3331500" cy="400200"/>
          </a:xfrm>
          <a:prstGeom prst="roundRect">
            <a:avLst>
              <a:gd fmla="val 16667" name="adj"/>
            </a:avLst>
          </a:prstGeom>
          <a:solidFill>
            <a:srgbClr val="F4CCCC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ca" sz="2700"/>
              <a:t>Remove everything</a:t>
            </a:r>
            <a:endParaRPr sz="2700"/>
          </a:p>
        </p:txBody>
      </p:sp>
      <p:sp>
        <p:nvSpPr>
          <p:cNvPr id="98" name="Google Shape;98;p13"/>
          <p:cNvSpPr/>
          <p:nvPr/>
        </p:nvSpPr>
        <p:spPr>
          <a:xfrm>
            <a:off x="9754000" y="3275872"/>
            <a:ext cx="2626800" cy="400200"/>
          </a:xfrm>
          <a:prstGeom prst="roundRect">
            <a:avLst>
              <a:gd fmla="val 16667" name="adj"/>
            </a:avLst>
          </a:prstGeom>
          <a:solidFill>
            <a:srgbClr val="F4CCCC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ca" sz="2700"/>
              <a:t>Append items</a:t>
            </a:r>
            <a:endParaRPr sz="2700"/>
          </a:p>
        </p:txBody>
      </p:sp>
      <p:sp>
        <p:nvSpPr>
          <p:cNvPr id="99" name="Google Shape;99;p13"/>
          <p:cNvSpPr/>
          <p:nvPr/>
        </p:nvSpPr>
        <p:spPr>
          <a:xfrm>
            <a:off x="10291976" y="7559638"/>
            <a:ext cx="1911000" cy="400200"/>
          </a:xfrm>
          <a:prstGeom prst="roundRect">
            <a:avLst>
              <a:gd fmla="val 16667" name="adj"/>
            </a:avLst>
          </a:prstGeom>
          <a:solidFill>
            <a:srgbClr val="F4CCCC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ca" sz="2700"/>
              <a:t>Adding </a:t>
            </a:r>
            <a:endParaRPr sz="2700"/>
          </a:p>
        </p:txBody>
      </p:sp>
      <p:sp>
        <p:nvSpPr>
          <p:cNvPr id="100" name="Google Shape;100;p13"/>
          <p:cNvSpPr/>
          <p:nvPr/>
        </p:nvSpPr>
        <p:spPr>
          <a:xfrm>
            <a:off x="11641852" y="3713568"/>
            <a:ext cx="3331500" cy="400200"/>
          </a:xfrm>
          <a:prstGeom prst="roundRect">
            <a:avLst>
              <a:gd fmla="val 16667" name="adj"/>
            </a:avLst>
          </a:prstGeom>
          <a:solidFill>
            <a:srgbClr val="FFE59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ca" sz="2700"/>
              <a:t>NESTED </a:t>
            </a:r>
            <a:r>
              <a:rPr lang="ca" sz="2700"/>
              <a:t>LIST</a:t>
            </a:r>
            <a:endParaRPr sz="2700"/>
          </a:p>
        </p:txBody>
      </p:sp>
      <p:sp>
        <p:nvSpPr>
          <p:cNvPr id="101" name="Google Shape;101;p13"/>
          <p:cNvSpPr/>
          <p:nvPr/>
        </p:nvSpPr>
        <p:spPr>
          <a:xfrm>
            <a:off x="8593850" y="4119681"/>
            <a:ext cx="1911000" cy="400200"/>
          </a:xfrm>
          <a:prstGeom prst="roundRect">
            <a:avLst>
              <a:gd fmla="val 16667" name="adj"/>
            </a:avLst>
          </a:prstGeom>
          <a:solidFill>
            <a:srgbClr val="F4CCCC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ca" sz="2700"/>
              <a:t>Accessing</a:t>
            </a:r>
            <a:endParaRPr sz="2700"/>
          </a:p>
        </p:txBody>
      </p:sp>
      <p:sp>
        <p:nvSpPr>
          <p:cNvPr id="102" name="Google Shape;102;p13"/>
          <p:cNvSpPr/>
          <p:nvPr/>
        </p:nvSpPr>
        <p:spPr>
          <a:xfrm>
            <a:off x="12415839" y="7555170"/>
            <a:ext cx="3897900" cy="400200"/>
          </a:xfrm>
          <a:prstGeom prst="roundRect">
            <a:avLst>
              <a:gd fmla="val 16667" name="adj"/>
            </a:avLst>
          </a:prstGeom>
          <a:solidFill>
            <a:srgbClr val="FFE59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ca" sz="2700"/>
              <a:t>NESTED </a:t>
            </a:r>
            <a:r>
              <a:rPr lang="ca" sz="2700"/>
              <a:t>DICTIONARY</a:t>
            </a:r>
            <a:endParaRPr sz="2700"/>
          </a:p>
        </p:txBody>
      </p:sp>
      <p:sp>
        <p:nvSpPr>
          <p:cNvPr id="103" name="Google Shape;103;p13"/>
          <p:cNvSpPr/>
          <p:nvPr/>
        </p:nvSpPr>
        <p:spPr>
          <a:xfrm>
            <a:off x="13052239" y="8399451"/>
            <a:ext cx="1911000" cy="400200"/>
          </a:xfrm>
          <a:prstGeom prst="roundRect">
            <a:avLst>
              <a:gd fmla="val 16667" name="adj"/>
            </a:avLst>
          </a:prstGeom>
          <a:solidFill>
            <a:srgbClr val="F4CCCC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ca" sz="2700"/>
              <a:t>Accessing</a:t>
            </a:r>
            <a:endParaRPr sz="270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